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5" r:id="rId1"/>
    <p:sldMasterId id="2147483756" r:id="rId2"/>
    <p:sldMasterId id="2147483757" r:id="rId3"/>
    <p:sldMasterId id="2147483758" r:id="rId4"/>
  </p:sldMasterIdLst>
  <p:notesMasterIdLst>
    <p:notesMasterId r:id="rId2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9144000" cy="5143500" type="screen16x9"/>
  <p:notesSz cx="6858000" cy="9144000"/>
  <p:embeddedFontLst>
    <p:embeddedFont>
      <p:font typeface="Alfa Slab One" panose="020B0604020202020204" charset="0"/>
      <p:regular r:id="rId24"/>
    </p:embeddedFont>
    <p:embeddedFont>
      <p:font typeface="Proxima Nova" panose="020B0604020202020204" charset="0"/>
      <p:regular r:id="rId25"/>
      <p:bold r:id="rId26"/>
      <p:italic r:id="rId27"/>
      <p:bold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Medium" panose="02000000000000000000" pitchFamily="2" charset="0"/>
      <p:regular r:id="rId33"/>
      <p:bold r:id="rId34"/>
      <p:italic r:id="rId35"/>
      <p:boldItalic r:id="rId36"/>
    </p:embeddedFont>
    <p:embeddedFont>
      <p:font typeface="Roboto Serif" panose="020B0604020202020204" charset="0"/>
      <p:regular r:id="rId37"/>
      <p:bold r:id="rId38"/>
      <p:italic r:id="rId39"/>
      <p:boldItalic r:id="rId40"/>
    </p:embeddedFont>
    <p:embeddedFont>
      <p:font typeface="Roboto Serif Medium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47" y="6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be78d3cf5c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3be78d3cf5c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be78d3cf5c_0_1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be78d3cf5c_0_1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3be78d3cf5c_0_1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3be78d3cf5c_0_15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3be78d3cf5c_0_2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3be78d3cf5c_0_2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3be78d3cf5c_0_2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3be78d3cf5c_0_2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be78d3cf5c_0_2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be78d3cf5c_0_2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include any local Down syndrome clinics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3c7bea5855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3c7bea5855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include any local Down syndrome clinics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3c7bea5855e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3c7bea5855e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include any local Down syndrome clinics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3c7bea5855e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3c7bea5855e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include any local Down syndrome clinics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3be78d3cf5c_0_2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3be78d3cf5c_0_2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be78d3cf5c_0_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3be78d3cf5c_0_9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be78d3cf5c_0_1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be78d3cf5c_0_1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3be78d3cf5c_0_1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3be78d3cf5c_0_1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3be78d3cf5c_0_1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3be78d3cf5c_0_1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be78d3cf5c_0_1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be78d3cf5c_0_1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3be78d3cf5c_0_2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3be78d3cf5c_0_2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be78d3cf5c_0_2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be78d3cf5c_0_2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 of program services: parent-to-parent, caregiver education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3be78d3cf5c_0_2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3be78d3cf5c_0_2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">
    <p:bg>
      <p:bgPr>
        <a:solidFill>
          <a:schemeClr val="lt1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04"/>
          <p:cNvSpPr txBox="1">
            <a:spLocks noGrp="1"/>
          </p:cNvSpPr>
          <p:nvPr>
            <p:ph type="body" idx="1"/>
          </p:nvPr>
        </p:nvSpPr>
        <p:spPr>
          <a:xfrm>
            <a:off x="2827800" y="1744500"/>
            <a:ext cx="3488400" cy="21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  <a:defRPr sz="2000"/>
            </a:lvl1pPr>
            <a:lvl2pPr marL="914400" lvl="1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  <a:defRPr sz="2000"/>
            </a:lvl2pPr>
            <a:lvl3pPr marL="1371600" lvl="2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/>
            </a:lvl3pPr>
            <a:lvl4pPr marL="1828800" lvl="3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  <a:defRPr sz="2000"/>
            </a:lvl4pPr>
            <a:lvl5pPr marL="2286000" lvl="4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  <a:defRPr sz="2000"/>
            </a:lvl5pPr>
            <a:lvl6pPr marL="2743200" lvl="5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/>
            </a:lvl6pPr>
            <a:lvl7pPr marL="3200400" lvl="6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  <a:defRPr sz="2000"/>
            </a:lvl7pPr>
            <a:lvl8pPr marL="3657600" lvl="7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  <a:defRPr sz="2000"/>
            </a:lvl8pPr>
            <a:lvl9pPr marL="4114800" lvl="8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/>
            </a:lvl9pPr>
          </a:lstStyle>
          <a:p>
            <a:endParaRPr/>
          </a:p>
        </p:txBody>
      </p:sp>
      <p:sp>
        <p:nvSpPr>
          <p:cNvPr id="601" name="Google Shape;601;p10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2" name="Google Shape;602;p104"/>
          <p:cNvSpPr/>
          <p:nvPr/>
        </p:nvSpPr>
        <p:spPr>
          <a:xfrm flipH="1">
            <a:off x="-2099288" y="669925"/>
            <a:ext cx="4196100" cy="4196100"/>
          </a:xfrm>
          <a:prstGeom prst="pie">
            <a:avLst>
              <a:gd name="adj1" fmla="val 5398085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03" name="Google Shape;603;p104"/>
          <p:cNvSpPr/>
          <p:nvPr/>
        </p:nvSpPr>
        <p:spPr>
          <a:xfrm>
            <a:off x="7053962" y="669925"/>
            <a:ext cx="4196100" cy="4196100"/>
          </a:xfrm>
          <a:prstGeom prst="pie">
            <a:avLst>
              <a:gd name="adj1" fmla="val 5398085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04" name="Google Shape;604;p104"/>
          <p:cNvSpPr txBox="1">
            <a:spLocks noGrp="1"/>
          </p:cNvSpPr>
          <p:nvPr>
            <p:ph type="subTitle" idx="2"/>
          </p:nvPr>
        </p:nvSpPr>
        <p:spPr>
          <a:xfrm>
            <a:off x="1032600" y="257925"/>
            <a:ext cx="70788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oboto Serif"/>
              <a:buNone/>
              <a:defRPr sz="4200" b="1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, body and image" type="twoColTx">
  <p:cSld name="TITLE_AND_TWO_COLUMNS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05"/>
          <p:cNvSpPr txBox="1">
            <a:spLocks noGrp="1"/>
          </p:cNvSpPr>
          <p:nvPr>
            <p:ph type="body" idx="1"/>
          </p:nvPr>
        </p:nvSpPr>
        <p:spPr>
          <a:xfrm>
            <a:off x="4269825" y="1524575"/>
            <a:ext cx="4562400" cy="28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07" name="Google Shape;607;p1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8" name="Google Shape;608;p105"/>
          <p:cNvSpPr txBox="1">
            <a:spLocks noGrp="1"/>
          </p:cNvSpPr>
          <p:nvPr>
            <p:ph type="subTitle" idx="2"/>
          </p:nvPr>
        </p:nvSpPr>
        <p:spPr>
          <a:xfrm>
            <a:off x="1032600" y="257925"/>
            <a:ext cx="70788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oboto Serif"/>
              <a:buNone/>
              <a:defRPr sz="4200" b="1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609" name="Google Shape;609;p105"/>
          <p:cNvSpPr/>
          <p:nvPr/>
        </p:nvSpPr>
        <p:spPr>
          <a:xfrm>
            <a:off x="283475" y="1477523"/>
            <a:ext cx="3185700" cy="31857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dk1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610" name="Google Shape;610;p105"/>
          <p:cNvSpPr>
            <a:spLocks noGrp="1"/>
          </p:cNvSpPr>
          <p:nvPr>
            <p:ph type="pic" idx="3"/>
          </p:nvPr>
        </p:nvSpPr>
        <p:spPr>
          <a:xfrm>
            <a:off x="471125" y="1278125"/>
            <a:ext cx="3309900" cy="33099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" type="titleOnly">
  <p:cSld name="TITLE_ONLY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1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3" name="Google Shape;613;p106"/>
          <p:cNvSpPr txBox="1">
            <a:spLocks noGrp="1"/>
          </p:cNvSpPr>
          <p:nvPr>
            <p:ph type="subTitle" idx="1"/>
          </p:nvPr>
        </p:nvSpPr>
        <p:spPr>
          <a:xfrm>
            <a:off x="1032600" y="257925"/>
            <a:ext cx="70788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oboto Serif"/>
              <a:buNone/>
              <a:defRPr sz="4200" b="1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614" name="Google Shape;614;p106"/>
          <p:cNvSpPr/>
          <p:nvPr/>
        </p:nvSpPr>
        <p:spPr>
          <a:xfrm flipH="1">
            <a:off x="-1649150" y="1434888"/>
            <a:ext cx="2273700" cy="2273700"/>
          </a:xfrm>
          <a:prstGeom prst="pie">
            <a:avLst>
              <a:gd name="adj1" fmla="val 5398085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5" name="Google Shape;615;p106"/>
          <p:cNvSpPr/>
          <p:nvPr/>
        </p:nvSpPr>
        <p:spPr>
          <a:xfrm rot="10800000" flipH="1">
            <a:off x="8519450" y="1434888"/>
            <a:ext cx="2273700" cy="2273700"/>
          </a:xfrm>
          <a:prstGeom prst="pie">
            <a:avLst>
              <a:gd name="adj1" fmla="val 5398085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6" name="Google Shape;616;p106"/>
          <p:cNvSpPr>
            <a:spLocks noGrp="1"/>
          </p:cNvSpPr>
          <p:nvPr>
            <p:ph type="pic" idx="2"/>
          </p:nvPr>
        </p:nvSpPr>
        <p:spPr>
          <a:xfrm>
            <a:off x="893000" y="1434888"/>
            <a:ext cx="2273700" cy="22737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p106"/>
          <p:cNvSpPr txBox="1">
            <a:spLocks noGrp="1"/>
          </p:cNvSpPr>
          <p:nvPr>
            <p:ph type="subTitle" idx="3"/>
          </p:nvPr>
        </p:nvSpPr>
        <p:spPr>
          <a:xfrm>
            <a:off x="956150" y="3857063"/>
            <a:ext cx="2147400" cy="2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Font typeface="Roboto Medium"/>
              <a:buNone/>
              <a:defRPr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06"/>
          <p:cNvSpPr txBox="1">
            <a:spLocks noGrp="1"/>
          </p:cNvSpPr>
          <p:nvPr>
            <p:ph type="body" idx="4"/>
          </p:nvPr>
        </p:nvSpPr>
        <p:spPr>
          <a:xfrm>
            <a:off x="956150" y="4115766"/>
            <a:ext cx="2147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9pPr>
          </a:lstStyle>
          <a:p>
            <a:endParaRPr/>
          </a:p>
        </p:txBody>
      </p:sp>
      <p:sp>
        <p:nvSpPr>
          <p:cNvPr id="619" name="Google Shape;619;p106"/>
          <p:cNvSpPr>
            <a:spLocks noGrp="1"/>
          </p:cNvSpPr>
          <p:nvPr>
            <p:ph type="pic" idx="5"/>
          </p:nvPr>
        </p:nvSpPr>
        <p:spPr>
          <a:xfrm>
            <a:off x="3435150" y="1434888"/>
            <a:ext cx="2273700" cy="22737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0" name="Google Shape;620;p106"/>
          <p:cNvSpPr>
            <a:spLocks noGrp="1"/>
          </p:cNvSpPr>
          <p:nvPr>
            <p:ph type="pic" idx="6"/>
          </p:nvPr>
        </p:nvSpPr>
        <p:spPr>
          <a:xfrm>
            <a:off x="5977300" y="1434888"/>
            <a:ext cx="2273700" cy="22737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1" name="Google Shape;621;p106"/>
          <p:cNvSpPr txBox="1">
            <a:spLocks noGrp="1"/>
          </p:cNvSpPr>
          <p:nvPr>
            <p:ph type="subTitle" idx="7"/>
          </p:nvPr>
        </p:nvSpPr>
        <p:spPr>
          <a:xfrm>
            <a:off x="3498300" y="3857063"/>
            <a:ext cx="2147400" cy="2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Font typeface="Roboto Medium"/>
              <a:buNone/>
              <a:defRPr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106"/>
          <p:cNvSpPr txBox="1">
            <a:spLocks noGrp="1"/>
          </p:cNvSpPr>
          <p:nvPr>
            <p:ph type="body" idx="8"/>
          </p:nvPr>
        </p:nvSpPr>
        <p:spPr>
          <a:xfrm>
            <a:off x="3498300" y="4115766"/>
            <a:ext cx="2147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9pPr>
          </a:lstStyle>
          <a:p>
            <a:endParaRPr/>
          </a:p>
        </p:txBody>
      </p:sp>
      <p:sp>
        <p:nvSpPr>
          <p:cNvPr id="623" name="Google Shape;623;p106"/>
          <p:cNvSpPr txBox="1">
            <a:spLocks noGrp="1"/>
          </p:cNvSpPr>
          <p:nvPr>
            <p:ph type="subTitle" idx="9"/>
          </p:nvPr>
        </p:nvSpPr>
        <p:spPr>
          <a:xfrm>
            <a:off x="6040450" y="3857063"/>
            <a:ext cx="2147400" cy="2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Font typeface="Roboto Medium"/>
              <a:buNone/>
              <a:defRPr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106"/>
          <p:cNvSpPr txBox="1">
            <a:spLocks noGrp="1"/>
          </p:cNvSpPr>
          <p:nvPr>
            <p:ph type="body" idx="13"/>
          </p:nvPr>
        </p:nvSpPr>
        <p:spPr>
          <a:xfrm>
            <a:off x="6040450" y="4115766"/>
            <a:ext cx="2147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ONE_COLUMN_TEXT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7" name="Google Shape;627;p107"/>
          <p:cNvSpPr txBox="1">
            <a:spLocks noGrp="1"/>
          </p:cNvSpPr>
          <p:nvPr>
            <p:ph type="subTitle" idx="1"/>
          </p:nvPr>
        </p:nvSpPr>
        <p:spPr>
          <a:xfrm>
            <a:off x="1032600" y="257925"/>
            <a:ext cx="70788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oboto Serif"/>
              <a:buNone/>
              <a:defRPr sz="4200" b="1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628" name="Google Shape;628;p107"/>
          <p:cNvSpPr/>
          <p:nvPr/>
        </p:nvSpPr>
        <p:spPr>
          <a:xfrm>
            <a:off x="283475" y="1317561"/>
            <a:ext cx="3467100" cy="34671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dk1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629" name="Google Shape;629;p107"/>
          <p:cNvSpPr>
            <a:spLocks noGrp="1"/>
          </p:cNvSpPr>
          <p:nvPr>
            <p:ph type="pic" idx="2"/>
          </p:nvPr>
        </p:nvSpPr>
        <p:spPr>
          <a:xfrm>
            <a:off x="487700" y="1100550"/>
            <a:ext cx="3602100" cy="36021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" name="Google Shape;630;p107"/>
          <p:cNvSpPr/>
          <p:nvPr/>
        </p:nvSpPr>
        <p:spPr>
          <a:xfrm>
            <a:off x="5199624" y="1100550"/>
            <a:ext cx="3602100" cy="3602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dk2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631" name="Google Shape;631;p107"/>
          <p:cNvSpPr txBox="1">
            <a:spLocks noGrp="1"/>
          </p:cNvSpPr>
          <p:nvPr>
            <p:ph type="subTitle" idx="3"/>
          </p:nvPr>
        </p:nvSpPr>
        <p:spPr>
          <a:xfrm>
            <a:off x="5671825" y="1720250"/>
            <a:ext cx="2657700" cy="5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Font typeface="Roboto Serif"/>
              <a:buNone/>
              <a:defRPr sz="2500" b="1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632" name="Google Shape;632;p107"/>
          <p:cNvSpPr txBox="1">
            <a:spLocks noGrp="1"/>
          </p:cNvSpPr>
          <p:nvPr>
            <p:ph type="body" idx="4"/>
          </p:nvPr>
        </p:nvSpPr>
        <p:spPr>
          <a:xfrm>
            <a:off x="5545525" y="2226050"/>
            <a:ext cx="2910300" cy="15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  <a:defRPr sz="2000"/>
            </a:lvl1pPr>
            <a:lvl2pPr marL="914400" lvl="1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  <a:defRPr sz="2000"/>
            </a:lvl2pPr>
            <a:lvl3pPr marL="1371600" lvl="2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/>
            </a:lvl3pPr>
            <a:lvl4pPr marL="1828800" lvl="3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  <a:defRPr sz="2000"/>
            </a:lvl4pPr>
            <a:lvl5pPr marL="2286000" lvl="4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  <a:defRPr sz="2000"/>
            </a:lvl5pPr>
            <a:lvl6pPr marL="2743200" lvl="5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/>
            </a:lvl6pPr>
            <a:lvl7pPr marL="3200400" lvl="6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  <a:defRPr sz="2000"/>
            </a:lvl7pPr>
            <a:lvl8pPr marL="3657600" lvl="7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  <a:defRPr sz="2000"/>
            </a:lvl8pPr>
            <a:lvl9pPr marL="4114800" lvl="8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/>
            </a:lvl9pPr>
          </a:lstStyle>
          <a:p>
            <a:endParaRPr/>
          </a:p>
        </p:txBody>
      </p:sp>
      <p:sp>
        <p:nvSpPr>
          <p:cNvPr id="633" name="Google Shape;633;p107"/>
          <p:cNvSpPr>
            <a:spLocks noGrp="1"/>
          </p:cNvSpPr>
          <p:nvPr>
            <p:ph type="pic" idx="5"/>
          </p:nvPr>
        </p:nvSpPr>
        <p:spPr>
          <a:xfrm>
            <a:off x="3421975" y="1476825"/>
            <a:ext cx="1517100" cy="15171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107"/>
          <p:cNvSpPr txBox="1">
            <a:spLocks noGrp="1"/>
          </p:cNvSpPr>
          <p:nvPr>
            <p:ph type="body" idx="6"/>
          </p:nvPr>
        </p:nvSpPr>
        <p:spPr>
          <a:xfrm>
            <a:off x="5671825" y="3743150"/>
            <a:ext cx="2657700" cy="5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1pPr>
            <a:lvl2pPr marL="914400" lvl="1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2pPr>
            <a:lvl3pPr marL="1371600" lvl="2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3pPr>
            <a:lvl4pPr marL="1828800" lvl="3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4pPr>
            <a:lvl5pPr marL="2286000" lvl="4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5pPr>
            <a:lvl6pPr marL="2743200" lvl="5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6pPr>
            <a:lvl7pPr marL="3200400" lvl="6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7pPr>
            <a:lvl8pPr marL="3657600" lvl="7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8pPr>
            <a:lvl9pPr marL="4114800" lvl="8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 1">
  <p:cSld name="MAIN_POINT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7" name="Google Shape;637;p108"/>
          <p:cNvSpPr>
            <a:spLocks noGrp="1"/>
          </p:cNvSpPr>
          <p:nvPr>
            <p:ph type="pic" idx="2"/>
          </p:nvPr>
        </p:nvSpPr>
        <p:spPr>
          <a:xfrm>
            <a:off x="-1862775" y="0"/>
            <a:ext cx="5143500" cy="5143500"/>
          </a:xfrm>
          <a:prstGeom prst="flowChartDelay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8" name="Google Shape;638;p108"/>
          <p:cNvSpPr txBox="1">
            <a:spLocks noGrp="1"/>
          </p:cNvSpPr>
          <p:nvPr>
            <p:ph type="subTitle" idx="1"/>
          </p:nvPr>
        </p:nvSpPr>
        <p:spPr>
          <a:xfrm>
            <a:off x="3476475" y="1981200"/>
            <a:ext cx="54582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639" name="Google Shape;639;p108"/>
          <p:cNvSpPr txBox="1">
            <a:spLocks noGrp="1"/>
          </p:cNvSpPr>
          <p:nvPr>
            <p:ph type="body" idx="3"/>
          </p:nvPr>
        </p:nvSpPr>
        <p:spPr>
          <a:xfrm>
            <a:off x="3476475" y="2609850"/>
            <a:ext cx="4505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 2">
  <p:cSld name="MAIN_POINT_1">
    <p:bg>
      <p:bgPr>
        <a:solidFill>
          <a:schemeClr val="dk1"/>
        </a:solidFill>
        <a:effectLst/>
      </p:bgPr>
    </p:bg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0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2" name="Google Shape;642;p109"/>
          <p:cNvSpPr>
            <a:spLocks noGrp="1"/>
          </p:cNvSpPr>
          <p:nvPr>
            <p:ph type="pic" idx="2"/>
          </p:nvPr>
        </p:nvSpPr>
        <p:spPr>
          <a:xfrm>
            <a:off x="-1862775" y="0"/>
            <a:ext cx="5143500" cy="5143500"/>
          </a:xfrm>
          <a:prstGeom prst="flowChartDelay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43" name="Google Shape;643;p109"/>
          <p:cNvSpPr txBox="1">
            <a:spLocks noGrp="1"/>
          </p:cNvSpPr>
          <p:nvPr>
            <p:ph type="subTitle" idx="1"/>
          </p:nvPr>
        </p:nvSpPr>
        <p:spPr>
          <a:xfrm>
            <a:off x="3476475" y="1981200"/>
            <a:ext cx="54582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644" name="Google Shape;644;p109"/>
          <p:cNvSpPr txBox="1">
            <a:spLocks noGrp="1"/>
          </p:cNvSpPr>
          <p:nvPr>
            <p:ph type="body" idx="3"/>
          </p:nvPr>
        </p:nvSpPr>
        <p:spPr>
          <a:xfrm>
            <a:off x="3476475" y="2609850"/>
            <a:ext cx="4505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Gallery">
  <p:cSld name="CUSTOM">
    <p:bg>
      <p:bgPr>
        <a:solidFill>
          <a:schemeClr val="dk1"/>
        </a:solid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10"/>
          <p:cNvSpPr>
            <a:spLocks noGrp="1"/>
          </p:cNvSpPr>
          <p:nvPr>
            <p:ph type="pic" idx="2"/>
          </p:nvPr>
        </p:nvSpPr>
        <p:spPr>
          <a:xfrm>
            <a:off x="3539925" y="243425"/>
            <a:ext cx="1696800" cy="1696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7" name="Google Shape;647;p110"/>
          <p:cNvSpPr>
            <a:spLocks noGrp="1"/>
          </p:cNvSpPr>
          <p:nvPr>
            <p:ph type="pic" idx="3"/>
          </p:nvPr>
        </p:nvSpPr>
        <p:spPr>
          <a:xfrm>
            <a:off x="6620900" y="1364900"/>
            <a:ext cx="2147400" cy="2147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10"/>
          <p:cNvSpPr>
            <a:spLocks noGrp="1"/>
          </p:cNvSpPr>
          <p:nvPr>
            <p:ph type="pic" idx="4"/>
          </p:nvPr>
        </p:nvSpPr>
        <p:spPr>
          <a:xfrm>
            <a:off x="264725" y="1831950"/>
            <a:ext cx="2789700" cy="2789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110"/>
          <p:cNvSpPr>
            <a:spLocks noGrp="1"/>
          </p:cNvSpPr>
          <p:nvPr>
            <p:ph type="pic" idx="5"/>
          </p:nvPr>
        </p:nvSpPr>
        <p:spPr>
          <a:xfrm>
            <a:off x="3404025" y="3975500"/>
            <a:ext cx="2147400" cy="2147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311704" y="1463846"/>
            <a:ext cx="47280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311700" y="3552100"/>
            <a:ext cx="3863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/>
              <a:buNone/>
              <a:defRPr sz="20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_2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1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TWO_COLUMNS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_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" name="Google Shape;84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7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CUSTOM_8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25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CUSTOM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26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5" name="Google Shape;115;p26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CUSTOM_2_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body" idx="3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27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2" name="Google Shape;122;p27"/>
          <p:cNvSpPr txBox="1">
            <a:spLocks noGrp="1"/>
          </p:cNvSpPr>
          <p:nvPr>
            <p:ph type="subTitle" idx="4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3" name="Google Shape;123;p27"/>
          <p:cNvSpPr txBox="1">
            <a:spLocks noGrp="1"/>
          </p:cNvSpPr>
          <p:nvPr>
            <p:ph type="subTitle" idx="5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4" name="Google Shape;124;p27"/>
          <p:cNvSpPr txBox="1">
            <a:spLocks noGrp="1"/>
          </p:cNvSpPr>
          <p:nvPr>
            <p:ph type="subTitle" idx="6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CUSTOM_3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28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8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28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28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2" name="Google Shape;132;p28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3" name="Google Shape;133;p28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4" name="Google Shape;134;p28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5" name="Google Shape;135;p28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_ONLY_1_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29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CUSTOM_4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2" name="Google Shape;142;p30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30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30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5" name="Google Shape;145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0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8" name="Google Shape;148;p30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CUSTOM_4_1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1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1" name="Google Shape;151;p31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31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31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4" name="Google Shape;154;p31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31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6" name="Google Shape;156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1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9" name="Google Shape;159;p31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" name="Google Shape;160;p31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CUSTOM_5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2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CUSTOM_6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33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33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33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33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33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33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33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3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33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33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type="secHead">
  <p:cSld name="SECTION_HEADER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4"/>
          <p:cNvSpPr/>
          <p:nvPr/>
        </p:nvSpPr>
        <p:spPr>
          <a:xfrm>
            <a:off x="330299" y="-1669950"/>
            <a:ext cx="8483400" cy="84834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dk1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178" name="Google Shape;178;p34"/>
          <p:cNvSpPr/>
          <p:nvPr/>
        </p:nvSpPr>
        <p:spPr>
          <a:xfrm>
            <a:off x="650850" y="-1349400"/>
            <a:ext cx="7842300" cy="7842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179" name="Google Shape;179;p34"/>
          <p:cNvSpPr txBox="1">
            <a:spLocks noGrp="1"/>
          </p:cNvSpPr>
          <p:nvPr>
            <p:ph type="title"/>
          </p:nvPr>
        </p:nvSpPr>
        <p:spPr>
          <a:xfrm>
            <a:off x="650850" y="1825650"/>
            <a:ext cx="7842300" cy="14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">
    <p:bg>
      <p:bgPr>
        <a:solidFill>
          <a:schemeClr val="dk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5"/>
          <p:cNvSpPr/>
          <p:nvPr/>
        </p:nvSpPr>
        <p:spPr>
          <a:xfrm>
            <a:off x="330299" y="-1669950"/>
            <a:ext cx="8483400" cy="8483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lt1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183" name="Google Shape;183;p35"/>
          <p:cNvSpPr/>
          <p:nvPr/>
        </p:nvSpPr>
        <p:spPr>
          <a:xfrm>
            <a:off x="650850" y="-1349400"/>
            <a:ext cx="7842300" cy="784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chemeClr val="l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184" name="Google Shape;184;p35"/>
          <p:cNvSpPr txBox="1">
            <a:spLocks noGrp="1"/>
          </p:cNvSpPr>
          <p:nvPr>
            <p:ph type="title"/>
          </p:nvPr>
        </p:nvSpPr>
        <p:spPr>
          <a:xfrm>
            <a:off x="650850" y="1825650"/>
            <a:ext cx="7842300" cy="14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5" name="Google Shape;18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icker Bank">
  <p:cSld name="SECTION_HEADER_1_1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6"/>
          <p:cNvSpPr/>
          <p:nvPr/>
        </p:nvSpPr>
        <p:spPr>
          <a:xfrm>
            <a:off x="330299" y="-1669950"/>
            <a:ext cx="8483400" cy="8483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lt1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188" name="Google Shape;188;p36"/>
          <p:cNvSpPr/>
          <p:nvPr/>
        </p:nvSpPr>
        <p:spPr>
          <a:xfrm>
            <a:off x="650850" y="-1349400"/>
            <a:ext cx="7842300" cy="784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chemeClr val="l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189" name="Google Shape;18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0" name="Google Shape;190;p36"/>
          <p:cNvSpPr txBox="1">
            <a:spLocks noGrp="1"/>
          </p:cNvSpPr>
          <p:nvPr>
            <p:ph type="subTitle" idx="1"/>
          </p:nvPr>
        </p:nvSpPr>
        <p:spPr>
          <a:xfrm>
            <a:off x="1509750" y="807488"/>
            <a:ext cx="61245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oboto Serif"/>
              <a:buNone/>
              <a:defRPr sz="4200" b="1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191" name="Google Shape;191;p36"/>
          <p:cNvSpPr txBox="1">
            <a:spLocks noGrp="1"/>
          </p:cNvSpPr>
          <p:nvPr>
            <p:ph type="body" idx="2"/>
          </p:nvPr>
        </p:nvSpPr>
        <p:spPr>
          <a:xfrm>
            <a:off x="1847850" y="1559575"/>
            <a:ext cx="5448300" cy="2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Roboto Medium"/>
              <a:buChar char="■"/>
              <a:defRPr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3"/>
          </p:nvPr>
        </p:nvSpPr>
        <p:spPr>
          <a:xfrm>
            <a:off x="1509750" y="1763213"/>
            <a:ext cx="6124500" cy="25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 b="1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 b="1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 b="1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 b="1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 b="1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 b="1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 b="1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 b="1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type="tx">
  <p:cSld name="TITLE_AND_BODY">
    <p:bg>
      <p:bgPr>
        <a:solidFill>
          <a:schemeClr val="dk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7"/>
          <p:cNvSpPr txBox="1">
            <a:spLocks noGrp="1"/>
          </p:cNvSpPr>
          <p:nvPr>
            <p:ph type="subTitle" idx="1"/>
          </p:nvPr>
        </p:nvSpPr>
        <p:spPr>
          <a:xfrm>
            <a:off x="1032600" y="257925"/>
            <a:ext cx="70788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 Serif"/>
              <a:buNone/>
              <a:defRPr sz="42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195" name="Google Shape;195;p37"/>
          <p:cNvSpPr txBox="1">
            <a:spLocks noGrp="1"/>
          </p:cNvSpPr>
          <p:nvPr>
            <p:ph type="body" idx="2"/>
          </p:nvPr>
        </p:nvSpPr>
        <p:spPr>
          <a:xfrm>
            <a:off x="2827800" y="1744500"/>
            <a:ext cx="3488400" cy="21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○"/>
              <a:defRPr sz="2000">
                <a:solidFill>
                  <a:schemeClr val="lt1"/>
                </a:solidFill>
              </a:defRPr>
            </a:lvl2pPr>
            <a:lvl3pPr marL="1371600" lvl="2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■"/>
              <a:defRPr sz="2000">
                <a:solidFill>
                  <a:schemeClr val="lt1"/>
                </a:solidFill>
              </a:defRPr>
            </a:lvl3pPr>
            <a:lvl4pPr marL="1828800" lvl="3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  <a:defRPr sz="2000">
                <a:solidFill>
                  <a:schemeClr val="lt1"/>
                </a:solidFill>
              </a:defRPr>
            </a:lvl4pPr>
            <a:lvl5pPr marL="2286000" lvl="4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○"/>
              <a:defRPr sz="2000">
                <a:solidFill>
                  <a:schemeClr val="lt1"/>
                </a:solidFill>
              </a:defRPr>
            </a:lvl5pPr>
            <a:lvl6pPr marL="2743200" lvl="5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■"/>
              <a:defRPr sz="2000">
                <a:solidFill>
                  <a:schemeClr val="lt1"/>
                </a:solidFill>
              </a:defRPr>
            </a:lvl6pPr>
            <a:lvl7pPr marL="3200400" lvl="6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  <a:defRPr sz="2000">
                <a:solidFill>
                  <a:schemeClr val="lt1"/>
                </a:solidFill>
              </a:defRPr>
            </a:lvl7pPr>
            <a:lvl8pPr marL="3657600" lvl="7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○"/>
              <a:defRPr sz="2000">
                <a:solidFill>
                  <a:schemeClr val="lt1"/>
                </a:solidFill>
              </a:defRPr>
            </a:lvl8pPr>
            <a:lvl9pPr marL="4114800" lvl="8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■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" name="Google Shape;197;p37"/>
          <p:cNvSpPr/>
          <p:nvPr/>
        </p:nvSpPr>
        <p:spPr>
          <a:xfrm flipH="1">
            <a:off x="-2099288" y="669925"/>
            <a:ext cx="4196100" cy="4196100"/>
          </a:xfrm>
          <a:prstGeom prst="pie">
            <a:avLst>
              <a:gd name="adj1" fmla="val 5398085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98" name="Google Shape;198;p37"/>
          <p:cNvSpPr/>
          <p:nvPr/>
        </p:nvSpPr>
        <p:spPr>
          <a:xfrm>
            <a:off x="7053962" y="669925"/>
            <a:ext cx="4196100" cy="4196100"/>
          </a:xfrm>
          <a:prstGeom prst="pie">
            <a:avLst>
              <a:gd name="adj1" fmla="val 5398085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"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8"/>
          <p:cNvSpPr txBox="1">
            <a:spLocks noGrp="1"/>
          </p:cNvSpPr>
          <p:nvPr>
            <p:ph type="body" idx="1"/>
          </p:nvPr>
        </p:nvSpPr>
        <p:spPr>
          <a:xfrm>
            <a:off x="2827800" y="1744500"/>
            <a:ext cx="3488400" cy="21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  <a:defRPr sz="2000"/>
            </a:lvl1pPr>
            <a:lvl2pPr marL="914400" lvl="1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  <a:defRPr sz="2000"/>
            </a:lvl2pPr>
            <a:lvl3pPr marL="1371600" lvl="2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/>
            </a:lvl3pPr>
            <a:lvl4pPr marL="1828800" lvl="3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  <a:defRPr sz="2000"/>
            </a:lvl4pPr>
            <a:lvl5pPr marL="2286000" lvl="4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  <a:defRPr sz="2000"/>
            </a:lvl5pPr>
            <a:lvl6pPr marL="2743200" lvl="5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/>
            </a:lvl6pPr>
            <a:lvl7pPr marL="3200400" lvl="6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  <a:defRPr sz="2000"/>
            </a:lvl7pPr>
            <a:lvl8pPr marL="3657600" lvl="7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  <a:defRPr sz="2000"/>
            </a:lvl8pPr>
            <a:lvl9pPr marL="4114800" lvl="8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/>
            </a:lvl9pPr>
          </a:lstStyle>
          <a:p>
            <a:endParaRPr/>
          </a:p>
        </p:txBody>
      </p:sp>
      <p:sp>
        <p:nvSpPr>
          <p:cNvPr id="201" name="Google Shape;20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2" name="Google Shape;202;p38"/>
          <p:cNvSpPr/>
          <p:nvPr/>
        </p:nvSpPr>
        <p:spPr>
          <a:xfrm flipH="1">
            <a:off x="-2099288" y="669925"/>
            <a:ext cx="4196100" cy="4196100"/>
          </a:xfrm>
          <a:prstGeom prst="pie">
            <a:avLst>
              <a:gd name="adj1" fmla="val 5398085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03" name="Google Shape;203;p38"/>
          <p:cNvSpPr/>
          <p:nvPr/>
        </p:nvSpPr>
        <p:spPr>
          <a:xfrm>
            <a:off x="7053962" y="669925"/>
            <a:ext cx="4196100" cy="4196100"/>
          </a:xfrm>
          <a:prstGeom prst="pie">
            <a:avLst>
              <a:gd name="adj1" fmla="val 5398085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04" name="Google Shape;204;p38"/>
          <p:cNvSpPr txBox="1">
            <a:spLocks noGrp="1"/>
          </p:cNvSpPr>
          <p:nvPr>
            <p:ph type="subTitle" idx="2"/>
          </p:nvPr>
        </p:nvSpPr>
        <p:spPr>
          <a:xfrm>
            <a:off x="1032600" y="257925"/>
            <a:ext cx="70788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oboto Serif"/>
              <a:buNone/>
              <a:defRPr sz="4200" b="1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, body and image" type="twoColTx">
  <p:cSld name="TITLE_AND_TWO_COLUMNS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9"/>
          <p:cNvSpPr txBox="1">
            <a:spLocks noGrp="1"/>
          </p:cNvSpPr>
          <p:nvPr>
            <p:ph type="body" idx="1"/>
          </p:nvPr>
        </p:nvSpPr>
        <p:spPr>
          <a:xfrm>
            <a:off x="4269825" y="1524575"/>
            <a:ext cx="4562400" cy="28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7" name="Google Shape;207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8" name="Google Shape;208;p39"/>
          <p:cNvSpPr txBox="1">
            <a:spLocks noGrp="1"/>
          </p:cNvSpPr>
          <p:nvPr>
            <p:ph type="subTitle" idx="2"/>
          </p:nvPr>
        </p:nvSpPr>
        <p:spPr>
          <a:xfrm>
            <a:off x="1032600" y="257925"/>
            <a:ext cx="70788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oboto Serif"/>
              <a:buNone/>
              <a:defRPr sz="4200" b="1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209" name="Google Shape;209;p39"/>
          <p:cNvSpPr/>
          <p:nvPr/>
        </p:nvSpPr>
        <p:spPr>
          <a:xfrm>
            <a:off x="283475" y="1477523"/>
            <a:ext cx="3185700" cy="31857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dk1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210" name="Google Shape;210;p39"/>
          <p:cNvSpPr>
            <a:spLocks noGrp="1"/>
          </p:cNvSpPr>
          <p:nvPr>
            <p:ph type="pic" idx="3"/>
          </p:nvPr>
        </p:nvSpPr>
        <p:spPr>
          <a:xfrm>
            <a:off x="471125" y="1278125"/>
            <a:ext cx="3309900" cy="33099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" type="titleOnly">
  <p:cSld name="TITLE_ONLY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3" name="Google Shape;213;p40"/>
          <p:cNvSpPr txBox="1">
            <a:spLocks noGrp="1"/>
          </p:cNvSpPr>
          <p:nvPr>
            <p:ph type="subTitle" idx="1"/>
          </p:nvPr>
        </p:nvSpPr>
        <p:spPr>
          <a:xfrm>
            <a:off x="1032600" y="257925"/>
            <a:ext cx="70788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oboto Serif"/>
              <a:buNone/>
              <a:defRPr sz="4200" b="1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214" name="Google Shape;214;p40"/>
          <p:cNvSpPr/>
          <p:nvPr/>
        </p:nvSpPr>
        <p:spPr>
          <a:xfrm flipH="1">
            <a:off x="-1649150" y="1434888"/>
            <a:ext cx="2273700" cy="2273700"/>
          </a:xfrm>
          <a:prstGeom prst="pie">
            <a:avLst>
              <a:gd name="adj1" fmla="val 5398085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15" name="Google Shape;215;p40"/>
          <p:cNvSpPr/>
          <p:nvPr/>
        </p:nvSpPr>
        <p:spPr>
          <a:xfrm rot="10800000" flipH="1">
            <a:off x="8519450" y="1434888"/>
            <a:ext cx="2273700" cy="2273700"/>
          </a:xfrm>
          <a:prstGeom prst="pie">
            <a:avLst>
              <a:gd name="adj1" fmla="val 5398085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16" name="Google Shape;216;p40"/>
          <p:cNvSpPr>
            <a:spLocks noGrp="1"/>
          </p:cNvSpPr>
          <p:nvPr>
            <p:ph type="pic" idx="2"/>
          </p:nvPr>
        </p:nvSpPr>
        <p:spPr>
          <a:xfrm>
            <a:off x="893000" y="1434888"/>
            <a:ext cx="2273700" cy="22737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40"/>
          <p:cNvSpPr txBox="1">
            <a:spLocks noGrp="1"/>
          </p:cNvSpPr>
          <p:nvPr>
            <p:ph type="subTitle" idx="3"/>
          </p:nvPr>
        </p:nvSpPr>
        <p:spPr>
          <a:xfrm>
            <a:off x="956150" y="3857063"/>
            <a:ext cx="2147400" cy="2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Font typeface="Roboto Medium"/>
              <a:buNone/>
              <a:defRPr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40"/>
          <p:cNvSpPr txBox="1">
            <a:spLocks noGrp="1"/>
          </p:cNvSpPr>
          <p:nvPr>
            <p:ph type="body" idx="4"/>
          </p:nvPr>
        </p:nvSpPr>
        <p:spPr>
          <a:xfrm>
            <a:off x="956150" y="4115766"/>
            <a:ext cx="2147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9pPr>
          </a:lstStyle>
          <a:p>
            <a:endParaRPr/>
          </a:p>
        </p:txBody>
      </p:sp>
      <p:sp>
        <p:nvSpPr>
          <p:cNvPr id="219" name="Google Shape;219;p40"/>
          <p:cNvSpPr>
            <a:spLocks noGrp="1"/>
          </p:cNvSpPr>
          <p:nvPr>
            <p:ph type="pic" idx="5"/>
          </p:nvPr>
        </p:nvSpPr>
        <p:spPr>
          <a:xfrm>
            <a:off x="3435150" y="1434888"/>
            <a:ext cx="2273700" cy="22737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40"/>
          <p:cNvSpPr>
            <a:spLocks noGrp="1"/>
          </p:cNvSpPr>
          <p:nvPr>
            <p:ph type="pic" idx="6"/>
          </p:nvPr>
        </p:nvSpPr>
        <p:spPr>
          <a:xfrm>
            <a:off x="5977300" y="1434888"/>
            <a:ext cx="2273700" cy="22737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40"/>
          <p:cNvSpPr txBox="1">
            <a:spLocks noGrp="1"/>
          </p:cNvSpPr>
          <p:nvPr>
            <p:ph type="subTitle" idx="7"/>
          </p:nvPr>
        </p:nvSpPr>
        <p:spPr>
          <a:xfrm>
            <a:off x="3498300" y="3857063"/>
            <a:ext cx="2147400" cy="2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Font typeface="Roboto Medium"/>
              <a:buNone/>
              <a:defRPr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40"/>
          <p:cNvSpPr txBox="1">
            <a:spLocks noGrp="1"/>
          </p:cNvSpPr>
          <p:nvPr>
            <p:ph type="body" idx="8"/>
          </p:nvPr>
        </p:nvSpPr>
        <p:spPr>
          <a:xfrm>
            <a:off x="3498300" y="4115766"/>
            <a:ext cx="2147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9pPr>
          </a:lstStyle>
          <a:p>
            <a:endParaRPr/>
          </a:p>
        </p:txBody>
      </p:sp>
      <p:sp>
        <p:nvSpPr>
          <p:cNvPr id="223" name="Google Shape;223;p40"/>
          <p:cNvSpPr txBox="1">
            <a:spLocks noGrp="1"/>
          </p:cNvSpPr>
          <p:nvPr>
            <p:ph type="subTitle" idx="9"/>
          </p:nvPr>
        </p:nvSpPr>
        <p:spPr>
          <a:xfrm>
            <a:off x="6040450" y="3857063"/>
            <a:ext cx="2147400" cy="2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Font typeface="Roboto Medium"/>
              <a:buNone/>
              <a:defRPr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40"/>
          <p:cNvSpPr txBox="1">
            <a:spLocks noGrp="1"/>
          </p:cNvSpPr>
          <p:nvPr>
            <p:ph type="body" idx="13"/>
          </p:nvPr>
        </p:nvSpPr>
        <p:spPr>
          <a:xfrm>
            <a:off x="6040450" y="4115766"/>
            <a:ext cx="2147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ONE_COLUMN_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7" name="Google Shape;227;p41"/>
          <p:cNvSpPr txBox="1">
            <a:spLocks noGrp="1"/>
          </p:cNvSpPr>
          <p:nvPr>
            <p:ph type="subTitle" idx="1"/>
          </p:nvPr>
        </p:nvSpPr>
        <p:spPr>
          <a:xfrm>
            <a:off x="1032600" y="257925"/>
            <a:ext cx="70788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oboto Serif"/>
              <a:buNone/>
              <a:defRPr sz="4200" b="1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228" name="Google Shape;228;p41"/>
          <p:cNvSpPr/>
          <p:nvPr/>
        </p:nvSpPr>
        <p:spPr>
          <a:xfrm>
            <a:off x="283475" y="1317561"/>
            <a:ext cx="3467100" cy="34671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dk1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229" name="Google Shape;229;p41"/>
          <p:cNvSpPr>
            <a:spLocks noGrp="1"/>
          </p:cNvSpPr>
          <p:nvPr>
            <p:ph type="pic" idx="2"/>
          </p:nvPr>
        </p:nvSpPr>
        <p:spPr>
          <a:xfrm>
            <a:off x="487700" y="1100550"/>
            <a:ext cx="3602100" cy="36021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41"/>
          <p:cNvSpPr/>
          <p:nvPr/>
        </p:nvSpPr>
        <p:spPr>
          <a:xfrm>
            <a:off x="5199624" y="1100550"/>
            <a:ext cx="3602100" cy="3602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dk2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231" name="Google Shape;231;p41"/>
          <p:cNvSpPr txBox="1">
            <a:spLocks noGrp="1"/>
          </p:cNvSpPr>
          <p:nvPr>
            <p:ph type="subTitle" idx="3"/>
          </p:nvPr>
        </p:nvSpPr>
        <p:spPr>
          <a:xfrm>
            <a:off x="5671825" y="1720250"/>
            <a:ext cx="2657700" cy="5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Font typeface="Roboto Serif"/>
              <a:buNone/>
              <a:defRPr sz="2500" b="1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232" name="Google Shape;232;p41"/>
          <p:cNvSpPr txBox="1">
            <a:spLocks noGrp="1"/>
          </p:cNvSpPr>
          <p:nvPr>
            <p:ph type="body" idx="4"/>
          </p:nvPr>
        </p:nvSpPr>
        <p:spPr>
          <a:xfrm>
            <a:off x="5545525" y="2226050"/>
            <a:ext cx="2910300" cy="15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  <a:defRPr sz="2000"/>
            </a:lvl1pPr>
            <a:lvl2pPr marL="914400" lvl="1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  <a:defRPr sz="2000"/>
            </a:lvl2pPr>
            <a:lvl3pPr marL="1371600" lvl="2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/>
            </a:lvl3pPr>
            <a:lvl4pPr marL="1828800" lvl="3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  <a:defRPr sz="2000"/>
            </a:lvl4pPr>
            <a:lvl5pPr marL="2286000" lvl="4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  <a:defRPr sz="2000"/>
            </a:lvl5pPr>
            <a:lvl6pPr marL="2743200" lvl="5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/>
            </a:lvl6pPr>
            <a:lvl7pPr marL="3200400" lvl="6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  <a:defRPr sz="2000"/>
            </a:lvl7pPr>
            <a:lvl8pPr marL="3657600" lvl="7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  <a:defRPr sz="2000"/>
            </a:lvl8pPr>
            <a:lvl9pPr marL="4114800" lvl="8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/>
            </a:lvl9pPr>
          </a:lstStyle>
          <a:p>
            <a:endParaRPr/>
          </a:p>
        </p:txBody>
      </p:sp>
      <p:sp>
        <p:nvSpPr>
          <p:cNvPr id="233" name="Google Shape;233;p41"/>
          <p:cNvSpPr>
            <a:spLocks noGrp="1"/>
          </p:cNvSpPr>
          <p:nvPr>
            <p:ph type="pic" idx="5"/>
          </p:nvPr>
        </p:nvSpPr>
        <p:spPr>
          <a:xfrm>
            <a:off x="3421975" y="1476825"/>
            <a:ext cx="1517100" cy="15171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41"/>
          <p:cNvSpPr txBox="1">
            <a:spLocks noGrp="1"/>
          </p:cNvSpPr>
          <p:nvPr>
            <p:ph type="body" idx="6"/>
          </p:nvPr>
        </p:nvSpPr>
        <p:spPr>
          <a:xfrm>
            <a:off x="5671825" y="3743150"/>
            <a:ext cx="2657700" cy="5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1pPr>
            <a:lvl2pPr marL="914400" lvl="1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2pPr>
            <a:lvl3pPr marL="1371600" lvl="2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3pPr>
            <a:lvl4pPr marL="1828800" lvl="3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4pPr>
            <a:lvl5pPr marL="2286000" lvl="4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5pPr>
            <a:lvl6pPr marL="2743200" lvl="5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6pPr>
            <a:lvl7pPr marL="3200400" lvl="6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7pPr>
            <a:lvl8pPr marL="3657600" lvl="7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8pPr>
            <a:lvl9pPr marL="4114800" lvl="8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 1">
  <p:cSld name="MAIN_POIN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" name="Google Shape;237;p42"/>
          <p:cNvSpPr>
            <a:spLocks noGrp="1"/>
          </p:cNvSpPr>
          <p:nvPr>
            <p:ph type="pic" idx="2"/>
          </p:nvPr>
        </p:nvSpPr>
        <p:spPr>
          <a:xfrm>
            <a:off x="-1862775" y="0"/>
            <a:ext cx="5143500" cy="5143500"/>
          </a:xfrm>
          <a:prstGeom prst="flowChartDelay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42"/>
          <p:cNvSpPr txBox="1">
            <a:spLocks noGrp="1"/>
          </p:cNvSpPr>
          <p:nvPr>
            <p:ph type="subTitle" idx="1"/>
          </p:nvPr>
        </p:nvSpPr>
        <p:spPr>
          <a:xfrm>
            <a:off x="3476475" y="1981200"/>
            <a:ext cx="54582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239" name="Google Shape;239;p42"/>
          <p:cNvSpPr txBox="1">
            <a:spLocks noGrp="1"/>
          </p:cNvSpPr>
          <p:nvPr>
            <p:ph type="body" idx="3"/>
          </p:nvPr>
        </p:nvSpPr>
        <p:spPr>
          <a:xfrm>
            <a:off x="3476475" y="2609850"/>
            <a:ext cx="4505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 2">
  <p:cSld name="MAIN_POINT_1">
    <p:bg>
      <p:bgPr>
        <a:solidFill>
          <a:schemeClr val="dk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2" name="Google Shape;242;p43"/>
          <p:cNvSpPr>
            <a:spLocks noGrp="1"/>
          </p:cNvSpPr>
          <p:nvPr>
            <p:ph type="pic" idx="2"/>
          </p:nvPr>
        </p:nvSpPr>
        <p:spPr>
          <a:xfrm>
            <a:off x="-1862775" y="0"/>
            <a:ext cx="5143500" cy="5143500"/>
          </a:xfrm>
          <a:prstGeom prst="flowChartDelay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43"/>
          <p:cNvSpPr txBox="1">
            <a:spLocks noGrp="1"/>
          </p:cNvSpPr>
          <p:nvPr>
            <p:ph type="subTitle" idx="1"/>
          </p:nvPr>
        </p:nvSpPr>
        <p:spPr>
          <a:xfrm>
            <a:off x="3476475" y="1981200"/>
            <a:ext cx="54582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244" name="Google Shape;244;p43"/>
          <p:cNvSpPr txBox="1">
            <a:spLocks noGrp="1"/>
          </p:cNvSpPr>
          <p:nvPr>
            <p:ph type="body" idx="3"/>
          </p:nvPr>
        </p:nvSpPr>
        <p:spPr>
          <a:xfrm>
            <a:off x="3476475" y="2609850"/>
            <a:ext cx="4505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Gallery">
  <p:cSld name="CUSTOM">
    <p:bg>
      <p:bgPr>
        <a:solidFill>
          <a:schemeClr val="dk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4"/>
          <p:cNvSpPr>
            <a:spLocks noGrp="1"/>
          </p:cNvSpPr>
          <p:nvPr>
            <p:ph type="pic" idx="2"/>
          </p:nvPr>
        </p:nvSpPr>
        <p:spPr>
          <a:xfrm>
            <a:off x="3539925" y="243425"/>
            <a:ext cx="1696800" cy="1696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44"/>
          <p:cNvSpPr>
            <a:spLocks noGrp="1"/>
          </p:cNvSpPr>
          <p:nvPr>
            <p:ph type="pic" idx="3"/>
          </p:nvPr>
        </p:nvSpPr>
        <p:spPr>
          <a:xfrm>
            <a:off x="6620900" y="1364900"/>
            <a:ext cx="2147400" cy="2147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44"/>
          <p:cNvSpPr>
            <a:spLocks noGrp="1"/>
          </p:cNvSpPr>
          <p:nvPr>
            <p:ph type="pic" idx="4"/>
          </p:nvPr>
        </p:nvSpPr>
        <p:spPr>
          <a:xfrm>
            <a:off x="264725" y="1831950"/>
            <a:ext cx="2789700" cy="2789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44"/>
          <p:cNvSpPr>
            <a:spLocks noGrp="1"/>
          </p:cNvSpPr>
          <p:nvPr>
            <p:ph type="pic" idx="5"/>
          </p:nvPr>
        </p:nvSpPr>
        <p:spPr>
          <a:xfrm>
            <a:off x="3404025" y="3975500"/>
            <a:ext cx="2147400" cy="2147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8" name="Google Shape;258;p47"/>
          <p:cNvSpPr txBox="1">
            <a:spLocks noGrp="1"/>
          </p:cNvSpPr>
          <p:nvPr>
            <p:ph type="ctrTitle"/>
          </p:nvPr>
        </p:nvSpPr>
        <p:spPr>
          <a:xfrm>
            <a:off x="311704" y="1463846"/>
            <a:ext cx="47280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47"/>
          <p:cNvSpPr txBox="1">
            <a:spLocks noGrp="1"/>
          </p:cNvSpPr>
          <p:nvPr>
            <p:ph type="subTitle" idx="1"/>
          </p:nvPr>
        </p:nvSpPr>
        <p:spPr>
          <a:xfrm>
            <a:off x="311700" y="3552100"/>
            <a:ext cx="3863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/>
              <a:buNone/>
              <a:defRPr sz="20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_2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2" name="Google Shape;262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1_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TWO_COLUMNS_1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0" name="Google Shape;270;p5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1" name="Google Shape;271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7" name="Google Shape;277;p5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8" name="Google Shape;278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_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81" name="Google Shape;281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p5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85" name="Google Shape;285;p5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6" name="Google Shape;286;p5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7" name="Google Shape;287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_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290" name="Google Shape;290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3" name="Google Shape;293;p5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4" name="Google Shape;294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7_1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7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8" name="Google Shape;298;p57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99" name="Google Shape;299;p57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0" name="Google Shape;300;p57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1" name="Google Shape;301;p57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2" name="Google Shape;302;p57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3" name="Google Shape;303;p57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CUSTOM_8_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7" name="Google Shape;307;p58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308" name="Google Shape;308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CUSTOM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1" name="Google Shape;311;p59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2" name="Google Shape;312;p59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3" name="Google Shape;313;p59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4" name="Google Shape;314;p59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5" name="Google Shape;315;p59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CUSTOM_2_2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8" name="Google Shape;318;p60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9" name="Google Shape;319;p60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0" name="Google Shape;320;p60"/>
          <p:cNvSpPr txBox="1">
            <a:spLocks noGrp="1"/>
          </p:cNvSpPr>
          <p:nvPr>
            <p:ph type="body" idx="3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1" name="Google Shape;321;p60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22" name="Google Shape;322;p60"/>
          <p:cNvSpPr txBox="1">
            <a:spLocks noGrp="1"/>
          </p:cNvSpPr>
          <p:nvPr>
            <p:ph type="subTitle" idx="4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60"/>
          <p:cNvSpPr txBox="1">
            <a:spLocks noGrp="1"/>
          </p:cNvSpPr>
          <p:nvPr>
            <p:ph type="subTitle" idx="5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4" name="Google Shape;324;p60"/>
          <p:cNvSpPr txBox="1">
            <a:spLocks noGrp="1"/>
          </p:cNvSpPr>
          <p:nvPr>
            <p:ph type="subTitle" idx="6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CUSTOM_3_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7" name="Google Shape;327;p61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8" name="Google Shape;328;p61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9" name="Google Shape;329;p61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0" name="Google Shape;330;p61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1" name="Google Shape;331;p61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32" name="Google Shape;332;p61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33" name="Google Shape;333;p61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34" name="Google Shape;334;p61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35" name="Google Shape;335;p61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_ONLY_1_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9" name="Google Shape;339;p62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CUSTOM_4_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3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2" name="Google Shape;342;p63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43" name="Google Shape;343;p63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44" name="Google Shape;344;p63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5" name="Google Shape;345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6" name="Google Shape;346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63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8" name="Google Shape;348;p63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CUSTOM_4_1_1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4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1" name="Google Shape;351;p64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52" name="Google Shape;352;p64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53" name="Google Shape;353;p64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4" name="Google Shape;354;p64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55" name="Google Shape;355;p64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6" name="Google Shape;356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7" name="Google Shape;357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64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9" name="Google Shape;359;p64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60" name="Google Shape;360;p64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CUSTOM_5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5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363" name="Google Shape;363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CUSTOM_6_1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6" name="Google Shape;366;p66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67" name="Google Shape;367;p66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66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69" name="Google Shape;369;p66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70" name="Google Shape;370;p66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71" name="Google Shape;371;p66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72" name="Google Shape;372;p66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66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74" name="Google Shape;374;p66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75" name="Google Shape;375;p66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type="secHead">
  <p:cSld name="SECTION_HEADER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7"/>
          <p:cNvSpPr/>
          <p:nvPr/>
        </p:nvSpPr>
        <p:spPr>
          <a:xfrm>
            <a:off x="330299" y="-1669950"/>
            <a:ext cx="8483400" cy="84834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dk1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378" name="Google Shape;378;p67"/>
          <p:cNvSpPr/>
          <p:nvPr/>
        </p:nvSpPr>
        <p:spPr>
          <a:xfrm>
            <a:off x="650850" y="-1349400"/>
            <a:ext cx="7842300" cy="7842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379" name="Google Shape;379;p67"/>
          <p:cNvSpPr txBox="1">
            <a:spLocks noGrp="1"/>
          </p:cNvSpPr>
          <p:nvPr>
            <p:ph type="title"/>
          </p:nvPr>
        </p:nvSpPr>
        <p:spPr>
          <a:xfrm>
            <a:off x="650850" y="1825650"/>
            <a:ext cx="7842300" cy="14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0" name="Google Shape;380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">
    <p:bg>
      <p:bgPr>
        <a:solidFill>
          <a:schemeClr val="dk1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8"/>
          <p:cNvSpPr/>
          <p:nvPr/>
        </p:nvSpPr>
        <p:spPr>
          <a:xfrm>
            <a:off x="330299" y="-1669950"/>
            <a:ext cx="8483400" cy="8483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lt1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383" name="Google Shape;383;p68"/>
          <p:cNvSpPr/>
          <p:nvPr/>
        </p:nvSpPr>
        <p:spPr>
          <a:xfrm>
            <a:off x="650850" y="-1349400"/>
            <a:ext cx="7842300" cy="784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chemeClr val="l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384" name="Google Shape;384;p68"/>
          <p:cNvSpPr txBox="1">
            <a:spLocks noGrp="1"/>
          </p:cNvSpPr>
          <p:nvPr>
            <p:ph type="title"/>
          </p:nvPr>
        </p:nvSpPr>
        <p:spPr>
          <a:xfrm>
            <a:off x="650850" y="1825650"/>
            <a:ext cx="7842300" cy="14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5" name="Google Shape;385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icker Bank">
  <p:cSld name="SECTION_HEADER_1_1">
    <p:bg>
      <p:bgPr>
        <a:solidFill>
          <a:schemeClr val="dk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9"/>
          <p:cNvSpPr/>
          <p:nvPr/>
        </p:nvSpPr>
        <p:spPr>
          <a:xfrm>
            <a:off x="330299" y="-1669950"/>
            <a:ext cx="8483400" cy="8483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lt1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388" name="Google Shape;388;p69"/>
          <p:cNvSpPr/>
          <p:nvPr/>
        </p:nvSpPr>
        <p:spPr>
          <a:xfrm>
            <a:off x="650850" y="-1349400"/>
            <a:ext cx="7842300" cy="784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chemeClr val="l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389" name="Google Shape;389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0" name="Google Shape;390;p69"/>
          <p:cNvSpPr txBox="1">
            <a:spLocks noGrp="1"/>
          </p:cNvSpPr>
          <p:nvPr>
            <p:ph type="subTitle" idx="1"/>
          </p:nvPr>
        </p:nvSpPr>
        <p:spPr>
          <a:xfrm>
            <a:off x="1509750" y="807488"/>
            <a:ext cx="61245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oboto Serif"/>
              <a:buNone/>
              <a:defRPr sz="4200" b="1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391" name="Google Shape;391;p69"/>
          <p:cNvSpPr txBox="1">
            <a:spLocks noGrp="1"/>
          </p:cNvSpPr>
          <p:nvPr>
            <p:ph type="body" idx="2"/>
          </p:nvPr>
        </p:nvSpPr>
        <p:spPr>
          <a:xfrm>
            <a:off x="1847850" y="1559575"/>
            <a:ext cx="5448300" cy="2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Roboto Medium"/>
              <a:buChar char="■"/>
              <a:defRPr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2" name="Google Shape;392;p69"/>
          <p:cNvSpPr txBox="1">
            <a:spLocks noGrp="1"/>
          </p:cNvSpPr>
          <p:nvPr>
            <p:ph type="body" idx="3"/>
          </p:nvPr>
        </p:nvSpPr>
        <p:spPr>
          <a:xfrm>
            <a:off x="1509750" y="1763213"/>
            <a:ext cx="6124500" cy="25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 b="1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 b="1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 b="1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 b="1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 b="1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 b="1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 b="1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 b="1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type="tx">
  <p:cSld name="TITLE_AND_BODY">
    <p:bg>
      <p:bgPr>
        <a:solidFill>
          <a:schemeClr val="dk1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0"/>
          <p:cNvSpPr txBox="1">
            <a:spLocks noGrp="1"/>
          </p:cNvSpPr>
          <p:nvPr>
            <p:ph type="subTitle" idx="1"/>
          </p:nvPr>
        </p:nvSpPr>
        <p:spPr>
          <a:xfrm>
            <a:off x="1032600" y="257925"/>
            <a:ext cx="70788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 Serif"/>
              <a:buNone/>
              <a:defRPr sz="42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395" name="Google Shape;395;p70"/>
          <p:cNvSpPr txBox="1">
            <a:spLocks noGrp="1"/>
          </p:cNvSpPr>
          <p:nvPr>
            <p:ph type="body" idx="2"/>
          </p:nvPr>
        </p:nvSpPr>
        <p:spPr>
          <a:xfrm>
            <a:off x="2827800" y="1744500"/>
            <a:ext cx="3488400" cy="21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○"/>
              <a:defRPr sz="2000">
                <a:solidFill>
                  <a:schemeClr val="lt1"/>
                </a:solidFill>
              </a:defRPr>
            </a:lvl2pPr>
            <a:lvl3pPr marL="1371600" lvl="2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■"/>
              <a:defRPr sz="2000">
                <a:solidFill>
                  <a:schemeClr val="lt1"/>
                </a:solidFill>
              </a:defRPr>
            </a:lvl3pPr>
            <a:lvl4pPr marL="1828800" lvl="3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  <a:defRPr sz="2000">
                <a:solidFill>
                  <a:schemeClr val="lt1"/>
                </a:solidFill>
              </a:defRPr>
            </a:lvl4pPr>
            <a:lvl5pPr marL="2286000" lvl="4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○"/>
              <a:defRPr sz="2000">
                <a:solidFill>
                  <a:schemeClr val="lt1"/>
                </a:solidFill>
              </a:defRPr>
            </a:lvl5pPr>
            <a:lvl6pPr marL="2743200" lvl="5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■"/>
              <a:defRPr sz="2000">
                <a:solidFill>
                  <a:schemeClr val="lt1"/>
                </a:solidFill>
              </a:defRPr>
            </a:lvl6pPr>
            <a:lvl7pPr marL="3200400" lvl="6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  <a:defRPr sz="2000">
                <a:solidFill>
                  <a:schemeClr val="lt1"/>
                </a:solidFill>
              </a:defRPr>
            </a:lvl7pPr>
            <a:lvl8pPr marL="3657600" lvl="7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○"/>
              <a:defRPr sz="2000">
                <a:solidFill>
                  <a:schemeClr val="lt1"/>
                </a:solidFill>
              </a:defRPr>
            </a:lvl8pPr>
            <a:lvl9pPr marL="4114800" lvl="8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■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7" name="Google Shape;397;p70"/>
          <p:cNvSpPr/>
          <p:nvPr/>
        </p:nvSpPr>
        <p:spPr>
          <a:xfrm flipH="1">
            <a:off x="-2099288" y="669925"/>
            <a:ext cx="4196100" cy="4196100"/>
          </a:xfrm>
          <a:prstGeom prst="pie">
            <a:avLst>
              <a:gd name="adj1" fmla="val 5398085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98" name="Google Shape;398;p70"/>
          <p:cNvSpPr/>
          <p:nvPr/>
        </p:nvSpPr>
        <p:spPr>
          <a:xfrm>
            <a:off x="7053962" y="669925"/>
            <a:ext cx="4196100" cy="4196100"/>
          </a:xfrm>
          <a:prstGeom prst="pie">
            <a:avLst>
              <a:gd name="adj1" fmla="val 5398085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">
    <p:bg>
      <p:bgPr>
        <a:solidFill>
          <a:schemeClr val="lt1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1"/>
          <p:cNvSpPr txBox="1">
            <a:spLocks noGrp="1"/>
          </p:cNvSpPr>
          <p:nvPr>
            <p:ph type="body" idx="1"/>
          </p:nvPr>
        </p:nvSpPr>
        <p:spPr>
          <a:xfrm>
            <a:off x="2827800" y="1744500"/>
            <a:ext cx="3488400" cy="21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  <a:defRPr sz="2000"/>
            </a:lvl1pPr>
            <a:lvl2pPr marL="914400" lvl="1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  <a:defRPr sz="2000"/>
            </a:lvl2pPr>
            <a:lvl3pPr marL="1371600" lvl="2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/>
            </a:lvl3pPr>
            <a:lvl4pPr marL="1828800" lvl="3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  <a:defRPr sz="2000"/>
            </a:lvl4pPr>
            <a:lvl5pPr marL="2286000" lvl="4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  <a:defRPr sz="2000"/>
            </a:lvl5pPr>
            <a:lvl6pPr marL="2743200" lvl="5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/>
            </a:lvl6pPr>
            <a:lvl7pPr marL="3200400" lvl="6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  <a:defRPr sz="2000"/>
            </a:lvl7pPr>
            <a:lvl8pPr marL="3657600" lvl="7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  <a:defRPr sz="2000"/>
            </a:lvl8pPr>
            <a:lvl9pPr marL="4114800" lvl="8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/>
            </a:lvl9pPr>
          </a:lstStyle>
          <a:p>
            <a:endParaRPr/>
          </a:p>
        </p:txBody>
      </p:sp>
      <p:sp>
        <p:nvSpPr>
          <p:cNvPr id="401" name="Google Shape;401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2" name="Google Shape;402;p71"/>
          <p:cNvSpPr/>
          <p:nvPr/>
        </p:nvSpPr>
        <p:spPr>
          <a:xfrm flipH="1">
            <a:off x="-2099288" y="669925"/>
            <a:ext cx="4196100" cy="4196100"/>
          </a:xfrm>
          <a:prstGeom prst="pie">
            <a:avLst>
              <a:gd name="adj1" fmla="val 5398085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03" name="Google Shape;403;p71"/>
          <p:cNvSpPr/>
          <p:nvPr/>
        </p:nvSpPr>
        <p:spPr>
          <a:xfrm>
            <a:off x="7053962" y="669925"/>
            <a:ext cx="4196100" cy="4196100"/>
          </a:xfrm>
          <a:prstGeom prst="pie">
            <a:avLst>
              <a:gd name="adj1" fmla="val 5398085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04" name="Google Shape;404;p71"/>
          <p:cNvSpPr txBox="1">
            <a:spLocks noGrp="1"/>
          </p:cNvSpPr>
          <p:nvPr>
            <p:ph type="subTitle" idx="2"/>
          </p:nvPr>
        </p:nvSpPr>
        <p:spPr>
          <a:xfrm>
            <a:off x="1032600" y="257925"/>
            <a:ext cx="70788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oboto Serif"/>
              <a:buNone/>
              <a:defRPr sz="4200" b="1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, body and image" type="twoColTx">
  <p:cSld name="TITLE_AND_TWO_COLUMNS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2"/>
          <p:cNvSpPr txBox="1">
            <a:spLocks noGrp="1"/>
          </p:cNvSpPr>
          <p:nvPr>
            <p:ph type="body" idx="1"/>
          </p:nvPr>
        </p:nvSpPr>
        <p:spPr>
          <a:xfrm>
            <a:off x="4269825" y="1524575"/>
            <a:ext cx="4562400" cy="28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7" name="Google Shape;407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8" name="Google Shape;408;p72"/>
          <p:cNvSpPr txBox="1">
            <a:spLocks noGrp="1"/>
          </p:cNvSpPr>
          <p:nvPr>
            <p:ph type="subTitle" idx="2"/>
          </p:nvPr>
        </p:nvSpPr>
        <p:spPr>
          <a:xfrm>
            <a:off x="1032600" y="257925"/>
            <a:ext cx="70788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oboto Serif"/>
              <a:buNone/>
              <a:defRPr sz="4200" b="1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409" name="Google Shape;409;p72"/>
          <p:cNvSpPr/>
          <p:nvPr/>
        </p:nvSpPr>
        <p:spPr>
          <a:xfrm>
            <a:off x="283475" y="1477523"/>
            <a:ext cx="3185700" cy="31857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dk1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410" name="Google Shape;410;p72"/>
          <p:cNvSpPr>
            <a:spLocks noGrp="1"/>
          </p:cNvSpPr>
          <p:nvPr>
            <p:ph type="pic" idx="3"/>
          </p:nvPr>
        </p:nvSpPr>
        <p:spPr>
          <a:xfrm>
            <a:off x="471125" y="1278125"/>
            <a:ext cx="3309900" cy="33099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" type="titleOnly">
  <p:cSld name="TITLE_ONLY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3" name="Google Shape;413;p73"/>
          <p:cNvSpPr txBox="1">
            <a:spLocks noGrp="1"/>
          </p:cNvSpPr>
          <p:nvPr>
            <p:ph type="subTitle" idx="1"/>
          </p:nvPr>
        </p:nvSpPr>
        <p:spPr>
          <a:xfrm>
            <a:off x="1032600" y="257925"/>
            <a:ext cx="70788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oboto Serif"/>
              <a:buNone/>
              <a:defRPr sz="4200" b="1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414" name="Google Shape;414;p73"/>
          <p:cNvSpPr/>
          <p:nvPr/>
        </p:nvSpPr>
        <p:spPr>
          <a:xfrm flipH="1">
            <a:off x="-1649150" y="1434888"/>
            <a:ext cx="2273700" cy="2273700"/>
          </a:xfrm>
          <a:prstGeom prst="pie">
            <a:avLst>
              <a:gd name="adj1" fmla="val 5398085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15" name="Google Shape;415;p73"/>
          <p:cNvSpPr/>
          <p:nvPr/>
        </p:nvSpPr>
        <p:spPr>
          <a:xfrm rot="10800000" flipH="1">
            <a:off x="8519450" y="1434888"/>
            <a:ext cx="2273700" cy="2273700"/>
          </a:xfrm>
          <a:prstGeom prst="pie">
            <a:avLst>
              <a:gd name="adj1" fmla="val 5398085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16" name="Google Shape;416;p73"/>
          <p:cNvSpPr>
            <a:spLocks noGrp="1"/>
          </p:cNvSpPr>
          <p:nvPr>
            <p:ph type="pic" idx="2"/>
          </p:nvPr>
        </p:nvSpPr>
        <p:spPr>
          <a:xfrm>
            <a:off x="893000" y="1434888"/>
            <a:ext cx="2273700" cy="22737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7" name="Google Shape;417;p73"/>
          <p:cNvSpPr txBox="1">
            <a:spLocks noGrp="1"/>
          </p:cNvSpPr>
          <p:nvPr>
            <p:ph type="subTitle" idx="3"/>
          </p:nvPr>
        </p:nvSpPr>
        <p:spPr>
          <a:xfrm>
            <a:off x="956150" y="3857063"/>
            <a:ext cx="2147400" cy="2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Font typeface="Roboto Medium"/>
              <a:buNone/>
              <a:defRPr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73"/>
          <p:cNvSpPr txBox="1">
            <a:spLocks noGrp="1"/>
          </p:cNvSpPr>
          <p:nvPr>
            <p:ph type="body" idx="4"/>
          </p:nvPr>
        </p:nvSpPr>
        <p:spPr>
          <a:xfrm>
            <a:off x="956150" y="4115766"/>
            <a:ext cx="2147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9pPr>
          </a:lstStyle>
          <a:p>
            <a:endParaRPr/>
          </a:p>
        </p:txBody>
      </p:sp>
      <p:sp>
        <p:nvSpPr>
          <p:cNvPr id="419" name="Google Shape;419;p73"/>
          <p:cNvSpPr>
            <a:spLocks noGrp="1"/>
          </p:cNvSpPr>
          <p:nvPr>
            <p:ph type="pic" idx="5"/>
          </p:nvPr>
        </p:nvSpPr>
        <p:spPr>
          <a:xfrm>
            <a:off x="3435150" y="1434888"/>
            <a:ext cx="2273700" cy="22737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20" name="Google Shape;420;p73"/>
          <p:cNvSpPr>
            <a:spLocks noGrp="1"/>
          </p:cNvSpPr>
          <p:nvPr>
            <p:ph type="pic" idx="6"/>
          </p:nvPr>
        </p:nvSpPr>
        <p:spPr>
          <a:xfrm>
            <a:off x="5977300" y="1434888"/>
            <a:ext cx="2273700" cy="22737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21" name="Google Shape;421;p73"/>
          <p:cNvSpPr txBox="1">
            <a:spLocks noGrp="1"/>
          </p:cNvSpPr>
          <p:nvPr>
            <p:ph type="subTitle" idx="7"/>
          </p:nvPr>
        </p:nvSpPr>
        <p:spPr>
          <a:xfrm>
            <a:off x="3498300" y="3857063"/>
            <a:ext cx="2147400" cy="2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Font typeface="Roboto Medium"/>
              <a:buNone/>
              <a:defRPr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73"/>
          <p:cNvSpPr txBox="1">
            <a:spLocks noGrp="1"/>
          </p:cNvSpPr>
          <p:nvPr>
            <p:ph type="body" idx="8"/>
          </p:nvPr>
        </p:nvSpPr>
        <p:spPr>
          <a:xfrm>
            <a:off x="3498300" y="4115766"/>
            <a:ext cx="2147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9pPr>
          </a:lstStyle>
          <a:p>
            <a:endParaRPr/>
          </a:p>
        </p:txBody>
      </p:sp>
      <p:sp>
        <p:nvSpPr>
          <p:cNvPr id="423" name="Google Shape;423;p73"/>
          <p:cNvSpPr txBox="1">
            <a:spLocks noGrp="1"/>
          </p:cNvSpPr>
          <p:nvPr>
            <p:ph type="subTitle" idx="9"/>
          </p:nvPr>
        </p:nvSpPr>
        <p:spPr>
          <a:xfrm>
            <a:off x="6040450" y="3857063"/>
            <a:ext cx="2147400" cy="2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Font typeface="Roboto Medium"/>
              <a:buNone/>
              <a:defRPr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73"/>
          <p:cNvSpPr txBox="1">
            <a:spLocks noGrp="1"/>
          </p:cNvSpPr>
          <p:nvPr>
            <p:ph type="body" idx="13"/>
          </p:nvPr>
        </p:nvSpPr>
        <p:spPr>
          <a:xfrm>
            <a:off x="6040450" y="4115766"/>
            <a:ext cx="2147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ONE_COLUMN_TEXT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7" name="Google Shape;427;p74"/>
          <p:cNvSpPr txBox="1">
            <a:spLocks noGrp="1"/>
          </p:cNvSpPr>
          <p:nvPr>
            <p:ph type="subTitle" idx="1"/>
          </p:nvPr>
        </p:nvSpPr>
        <p:spPr>
          <a:xfrm>
            <a:off x="1032600" y="257925"/>
            <a:ext cx="70788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oboto Serif"/>
              <a:buNone/>
              <a:defRPr sz="4200" b="1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428" name="Google Shape;428;p74"/>
          <p:cNvSpPr/>
          <p:nvPr/>
        </p:nvSpPr>
        <p:spPr>
          <a:xfrm>
            <a:off x="283475" y="1317561"/>
            <a:ext cx="3467100" cy="34671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dk1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429" name="Google Shape;429;p74"/>
          <p:cNvSpPr>
            <a:spLocks noGrp="1"/>
          </p:cNvSpPr>
          <p:nvPr>
            <p:ph type="pic" idx="2"/>
          </p:nvPr>
        </p:nvSpPr>
        <p:spPr>
          <a:xfrm>
            <a:off x="487700" y="1100550"/>
            <a:ext cx="3602100" cy="36021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74"/>
          <p:cNvSpPr/>
          <p:nvPr/>
        </p:nvSpPr>
        <p:spPr>
          <a:xfrm>
            <a:off x="5199624" y="1100550"/>
            <a:ext cx="3602100" cy="3602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dk2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431" name="Google Shape;431;p74"/>
          <p:cNvSpPr txBox="1">
            <a:spLocks noGrp="1"/>
          </p:cNvSpPr>
          <p:nvPr>
            <p:ph type="subTitle" idx="3"/>
          </p:nvPr>
        </p:nvSpPr>
        <p:spPr>
          <a:xfrm>
            <a:off x="5671825" y="1720250"/>
            <a:ext cx="2657700" cy="5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Font typeface="Roboto Serif"/>
              <a:buNone/>
              <a:defRPr sz="2500" b="1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432" name="Google Shape;432;p74"/>
          <p:cNvSpPr txBox="1">
            <a:spLocks noGrp="1"/>
          </p:cNvSpPr>
          <p:nvPr>
            <p:ph type="body" idx="4"/>
          </p:nvPr>
        </p:nvSpPr>
        <p:spPr>
          <a:xfrm>
            <a:off x="5545525" y="2226050"/>
            <a:ext cx="2910300" cy="15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  <a:defRPr sz="2000"/>
            </a:lvl1pPr>
            <a:lvl2pPr marL="914400" lvl="1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  <a:defRPr sz="2000"/>
            </a:lvl2pPr>
            <a:lvl3pPr marL="1371600" lvl="2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/>
            </a:lvl3pPr>
            <a:lvl4pPr marL="1828800" lvl="3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  <a:defRPr sz="2000"/>
            </a:lvl4pPr>
            <a:lvl5pPr marL="2286000" lvl="4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  <a:defRPr sz="2000"/>
            </a:lvl5pPr>
            <a:lvl6pPr marL="2743200" lvl="5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/>
            </a:lvl6pPr>
            <a:lvl7pPr marL="3200400" lvl="6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  <a:defRPr sz="2000"/>
            </a:lvl7pPr>
            <a:lvl8pPr marL="3657600" lvl="7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  <a:defRPr sz="2000"/>
            </a:lvl8pPr>
            <a:lvl9pPr marL="4114800" lvl="8" indent="-355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■"/>
              <a:defRPr sz="2000"/>
            </a:lvl9pPr>
          </a:lstStyle>
          <a:p>
            <a:endParaRPr/>
          </a:p>
        </p:txBody>
      </p:sp>
      <p:sp>
        <p:nvSpPr>
          <p:cNvPr id="433" name="Google Shape;433;p74"/>
          <p:cNvSpPr>
            <a:spLocks noGrp="1"/>
          </p:cNvSpPr>
          <p:nvPr>
            <p:ph type="pic" idx="5"/>
          </p:nvPr>
        </p:nvSpPr>
        <p:spPr>
          <a:xfrm>
            <a:off x="3421975" y="1476825"/>
            <a:ext cx="1517100" cy="15171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74"/>
          <p:cNvSpPr txBox="1">
            <a:spLocks noGrp="1"/>
          </p:cNvSpPr>
          <p:nvPr>
            <p:ph type="body" idx="6"/>
          </p:nvPr>
        </p:nvSpPr>
        <p:spPr>
          <a:xfrm>
            <a:off x="5671825" y="3743150"/>
            <a:ext cx="2657700" cy="5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1pPr>
            <a:lvl2pPr marL="914400" lvl="1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2pPr>
            <a:lvl3pPr marL="1371600" lvl="2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3pPr>
            <a:lvl4pPr marL="1828800" lvl="3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4pPr>
            <a:lvl5pPr marL="2286000" lvl="4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5pPr>
            <a:lvl6pPr marL="2743200" lvl="5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6pPr>
            <a:lvl7pPr marL="3200400" lvl="6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7pPr>
            <a:lvl8pPr marL="3657600" lvl="7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 sz="1200"/>
            </a:lvl8pPr>
            <a:lvl9pPr marL="4114800" lvl="8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 1">
  <p:cSld name="MAIN_POINT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7" name="Google Shape;437;p75"/>
          <p:cNvSpPr>
            <a:spLocks noGrp="1"/>
          </p:cNvSpPr>
          <p:nvPr>
            <p:ph type="pic" idx="2"/>
          </p:nvPr>
        </p:nvSpPr>
        <p:spPr>
          <a:xfrm>
            <a:off x="-1862775" y="0"/>
            <a:ext cx="5143500" cy="5143500"/>
          </a:xfrm>
          <a:prstGeom prst="flowChartDelay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38" name="Google Shape;438;p75"/>
          <p:cNvSpPr txBox="1">
            <a:spLocks noGrp="1"/>
          </p:cNvSpPr>
          <p:nvPr>
            <p:ph type="subTitle" idx="1"/>
          </p:nvPr>
        </p:nvSpPr>
        <p:spPr>
          <a:xfrm>
            <a:off x="3476475" y="1981200"/>
            <a:ext cx="54582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 Serif"/>
              <a:buNone/>
              <a:defRPr sz="3800"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439" name="Google Shape;439;p75"/>
          <p:cNvSpPr txBox="1">
            <a:spLocks noGrp="1"/>
          </p:cNvSpPr>
          <p:nvPr>
            <p:ph type="body" idx="3"/>
          </p:nvPr>
        </p:nvSpPr>
        <p:spPr>
          <a:xfrm>
            <a:off x="3476475" y="2609850"/>
            <a:ext cx="4505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 2">
  <p:cSld name="MAIN_POINT_1">
    <p:bg>
      <p:bgPr>
        <a:solidFill>
          <a:schemeClr val="dk1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2" name="Google Shape;442;p76"/>
          <p:cNvSpPr>
            <a:spLocks noGrp="1"/>
          </p:cNvSpPr>
          <p:nvPr>
            <p:ph type="pic" idx="2"/>
          </p:nvPr>
        </p:nvSpPr>
        <p:spPr>
          <a:xfrm>
            <a:off x="-1862775" y="0"/>
            <a:ext cx="5143500" cy="5143500"/>
          </a:xfrm>
          <a:prstGeom prst="flowChartDelay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p76"/>
          <p:cNvSpPr txBox="1">
            <a:spLocks noGrp="1"/>
          </p:cNvSpPr>
          <p:nvPr>
            <p:ph type="subTitle" idx="1"/>
          </p:nvPr>
        </p:nvSpPr>
        <p:spPr>
          <a:xfrm>
            <a:off x="3476475" y="1981200"/>
            <a:ext cx="54582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oboto Serif"/>
              <a:buNone/>
              <a:defRPr sz="38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444" name="Google Shape;444;p76"/>
          <p:cNvSpPr txBox="1">
            <a:spLocks noGrp="1"/>
          </p:cNvSpPr>
          <p:nvPr>
            <p:ph type="body" idx="3"/>
          </p:nvPr>
        </p:nvSpPr>
        <p:spPr>
          <a:xfrm>
            <a:off x="3476475" y="2609850"/>
            <a:ext cx="4505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Gallery">
  <p:cSld name="CUSTOM">
    <p:bg>
      <p:bgPr>
        <a:solidFill>
          <a:schemeClr val="dk1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7"/>
          <p:cNvSpPr>
            <a:spLocks noGrp="1"/>
          </p:cNvSpPr>
          <p:nvPr>
            <p:ph type="pic" idx="2"/>
          </p:nvPr>
        </p:nvSpPr>
        <p:spPr>
          <a:xfrm>
            <a:off x="3539925" y="243425"/>
            <a:ext cx="1696800" cy="1696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77"/>
          <p:cNvSpPr>
            <a:spLocks noGrp="1"/>
          </p:cNvSpPr>
          <p:nvPr>
            <p:ph type="pic" idx="3"/>
          </p:nvPr>
        </p:nvSpPr>
        <p:spPr>
          <a:xfrm>
            <a:off x="6620900" y="1364900"/>
            <a:ext cx="2147400" cy="2147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77"/>
          <p:cNvSpPr>
            <a:spLocks noGrp="1"/>
          </p:cNvSpPr>
          <p:nvPr>
            <p:ph type="pic" idx="4"/>
          </p:nvPr>
        </p:nvSpPr>
        <p:spPr>
          <a:xfrm>
            <a:off x="264725" y="1831950"/>
            <a:ext cx="2789700" cy="2789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77"/>
          <p:cNvSpPr>
            <a:spLocks noGrp="1"/>
          </p:cNvSpPr>
          <p:nvPr>
            <p:ph type="pic" idx="5"/>
          </p:nvPr>
        </p:nvSpPr>
        <p:spPr>
          <a:xfrm>
            <a:off x="3404025" y="3975500"/>
            <a:ext cx="2147400" cy="2147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8" name="Google Shape;458;p80"/>
          <p:cNvSpPr txBox="1">
            <a:spLocks noGrp="1"/>
          </p:cNvSpPr>
          <p:nvPr>
            <p:ph type="ctrTitle"/>
          </p:nvPr>
        </p:nvSpPr>
        <p:spPr>
          <a:xfrm>
            <a:off x="311704" y="1463846"/>
            <a:ext cx="47280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9" name="Google Shape;459;p80"/>
          <p:cNvSpPr txBox="1">
            <a:spLocks noGrp="1"/>
          </p:cNvSpPr>
          <p:nvPr>
            <p:ph type="subTitle" idx="1"/>
          </p:nvPr>
        </p:nvSpPr>
        <p:spPr>
          <a:xfrm>
            <a:off x="311700" y="3552100"/>
            <a:ext cx="3863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/>
              <a:buNone/>
              <a:defRPr sz="20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_2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8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2" name="Google Shape;462;p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1_1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6" name="Google Shape;466;p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TWO_COLUMNS_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0" name="Google Shape;470;p8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1" name="Google Shape;471;p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8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8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7" name="Google Shape;477;p8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8" name="Google Shape;478;p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_1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8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81" name="Google Shape;481;p8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8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4" name="Google Shape;484;p8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85" name="Google Shape;485;p8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8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7" name="Google Shape;487;p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_1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8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490" name="Google Shape;490;p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_1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8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3" name="Google Shape;493;p8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4" name="Google Shape;494;p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7_1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90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8" name="Google Shape;498;p90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99" name="Google Shape;499;p90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00" name="Google Shape;500;p90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01" name="Google Shape;501;p90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02" name="Google Shape;502;p90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03" name="Google Shape;503;p90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CUSTOM_8_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9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7" name="Google Shape;507;p91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508" name="Google Shape;508;p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CUSTOM_1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1" name="Google Shape;511;p92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2" name="Google Shape;512;p92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3" name="Google Shape;513;p92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4" name="Google Shape;514;p92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15" name="Google Shape;515;p92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CUSTOM_2_2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9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8" name="Google Shape;518;p93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9" name="Google Shape;519;p93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0" name="Google Shape;520;p93"/>
          <p:cNvSpPr txBox="1">
            <a:spLocks noGrp="1"/>
          </p:cNvSpPr>
          <p:nvPr>
            <p:ph type="body" idx="3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1" name="Google Shape;521;p93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22" name="Google Shape;522;p93"/>
          <p:cNvSpPr txBox="1">
            <a:spLocks noGrp="1"/>
          </p:cNvSpPr>
          <p:nvPr>
            <p:ph type="subTitle" idx="4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23" name="Google Shape;523;p93"/>
          <p:cNvSpPr txBox="1">
            <a:spLocks noGrp="1"/>
          </p:cNvSpPr>
          <p:nvPr>
            <p:ph type="subTitle" idx="5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24" name="Google Shape;524;p93"/>
          <p:cNvSpPr txBox="1">
            <a:spLocks noGrp="1"/>
          </p:cNvSpPr>
          <p:nvPr>
            <p:ph type="subTitle" idx="6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CUSTOM_3_1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7" name="Google Shape;527;p94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8" name="Google Shape;528;p94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9" name="Google Shape;529;p94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0" name="Google Shape;530;p94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1" name="Google Shape;531;p94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32" name="Google Shape;532;p94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3" name="Google Shape;533;p94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4" name="Google Shape;534;p94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5" name="Google Shape;535;p94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_ONLY_1_1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9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9" name="Google Shape;539;p95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CUSTOM_4_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6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42" name="Google Shape;542;p96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543" name="Google Shape;543;p96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544" name="Google Shape;544;p96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45" name="Google Shape;545;p9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6" name="Google Shape;546;p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96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48" name="Google Shape;548;p96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CUSTOM_4_1_1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97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1" name="Google Shape;551;p97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552" name="Google Shape;552;p97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553" name="Google Shape;553;p97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4" name="Google Shape;554;p97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555" name="Google Shape;555;p97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6" name="Google Shape;556;p9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7" name="Google Shape;557;p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97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59" name="Google Shape;559;p97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0" name="Google Shape;560;p97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CUSTOM_5_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98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563" name="Google Shape;563;p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CUSTOM_6_1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9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6" name="Google Shape;566;p99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7" name="Google Shape;567;p99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8" name="Google Shape;568;p99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9" name="Google Shape;569;p99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70" name="Google Shape;570;p99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71" name="Google Shape;571;p99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72" name="Google Shape;572;p99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99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74" name="Google Shape;574;p99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75" name="Google Shape;575;p99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type="secHead">
  <p:cSld name="SECTION_HEADER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00"/>
          <p:cNvSpPr/>
          <p:nvPr/>
        </p:nvSpPr>
        <p:spPr>
          <a:xfrm>
            <a:off x="330299" y="-1669950"/>
            <a:ext cx="8483400" cy="84834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dk1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578" name="Google Shape;578;p100"/>
          <p:cNvSpPr/>
          <p:nvPr/>
        </p:nvSpPr>
        <p:spPr>
          <a:xfrm>
            <a:off x="650850" y="-1349400"/>
            <a:ext cx="7842300" cy="7842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579" name="Google Shape;579;p100"/>
          <p:cNvSpPr txBox="1">
            <a:spLocks noGrp="1"/>
          </p:cNvSpPr>
          <p:nvPr>
            <p:ph type="title"/>
          </p:nvPr>
        </p:nvSpPr>
        <p:spPr>
          <a:xfrm>
            <a:off x="650850" y="1825650"/>
            <a:ext cx="7842300" cy="14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10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">
    <p:bg>
      <p:bgPr>
        <a:solidFill>
          <a:schemeClr val="dk1"/>
        </a:solid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01"/>
          <p:cNvSpPr/>
          <p:nvPr/>
        </p:nvSpPr>
        <p:spPr>
          <a:xfrm>
            <a:off x="330299" y="-1669950"/>
            <a:ext cx="8483400" cy="8483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lt1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583" name="Google Shape;583;p101"/>
          <p:cNvSpPr/>
          <p:nvPr/>
        </p:nvSpPr>
        <p:spPr>
          <a:xfrm>
            <a:off x="650850" y="-1349400"/>
            <a:ext cx="7842300" cy="784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chemeClr val="l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584" name="Google Shape;584;p101"/>
          <p:cNvSpPr txBox="1">
            <a:spLocks noGrp="1"/>
          </p:cNvSpPr>
          <p:nvPr>
            <p:ph type="title"/>
          </p:nvPr>
        </p:nvSpPr>
        <p:spPr>
          <a:xfrm>
            <a:off x="650850" y="1825650"/>
            <a:ext cx="7842300" cy="14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5" name="Google Shape;585;p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icker Bank">
  <p:cSld name="SECTION_HEADER_1_1">
    <p:bg>
      <p:bgPr>
        <a:solidFill>
          <a:schemeClr val="dk1"/>
        </a:solidFill>
        <a:effectLst/>
      </p:bgPr>
    </p:bg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02"/>
          <p:cNvSpPr/>
          <p:nvPr/>
        </p:nvSpPr>
        <p:spPr>
          <a:xfrm>
            <a:off x="330299" y="-1669950"/>
            <a:ext cx="8483400" cy="8483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lt1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588" name="Google Shape;588;p102"/>
          <p:cNvSpPr/>
          <p:nvPr/>
        </p:nvSpPr>
        <p:spPr>
          <a:xfrm>
            <a:off x="650850" y="-1349400"/>
            <a:ext cx="7842300" cy="784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chemeClr val="l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589" name="Google Shape;589;p10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0" name="Google Shape;590;p102"/>
          <p:cNvSpPr txBox="1">
            <a:spLocks noGrp="1"/>
          </p:cNvSpPr>
          <p:nvPr>
            <p:ph type="subTitle" idx="1"/>
          </p:nvPr>
        </p:nvSpPr>
        <p:spPr>
          <a:xfrm>
            <a:off x="1509750" y="807488"/>
            <a:ext cx="61245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oboto Serif"/>
              <a:buNone/>
              <a:defRPr sz="4200" b="1">
                <a:latin typeface="Roboto Serif"/>
                <a:ea typeface="Roboto Serif"/>
                <a:cs typeface="Roboto Serif"/>
                <a:sym typeface="Roboto Serif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erif"/>
              <a:buNone/>
              <a:defRPr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591" name="Google Shape;591;p102"/>
          <p:cNvSpPr txBox="1">
            <a:spLocks noGrp="1"/>
          </p:cNvSpPr>
          <p:nvPr>
            <p:ph type="body" idx="2"/>
          </p:nvPr>
        </p:nvSpPr>
        <p:spPr>
          <a:xfrm>
            <a:off x="1847850" y="1559575"/>
            <a:ext cx="5448300" cy="2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Roboto Medium"/>
              <a:buChar char="■"/>
              <a:defRPr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2" name="Google Shape;592;p102"/>
          <p:cNvSpPr txBox="1">
            <a:spLocks noGrp="1"/>
          </p:cNvSpPr>
          <p:nvPr>
            <p:ph type="body" idx="3"/>
          </p:nvPr>
        </p:nvSpPr>
        <p:spPr>
          <a:xfrm>
            <a:off x="1509750" y="1763213"/>
            <a:ext cx="6124500" cy="25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 b="1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 b="1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 b="1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 b="1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 b="1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 b="1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 b="1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 b="1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type="tx">
  <p:cSld name="TITLE_AND_BODY">
    <p:bg>
      <p:bgPr>
        <a:solidFill>
          <a:schemeClr val="dk1"/>
        </a:solid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03"/>
          <p:cNvSpPr txBox="1">
            <a:spLocks noGrp="1"/>
          </p:cNvSpPr>
          <p:nvPr>
            <p:ph type="subTitle" idx="1"/>
          </p:nvPr>
        </p:nvSpPr>
        <p:spPr>
          <a:xfrm>
            <a:off x="1032600" y="257925"/>
            <a:ext cx="70788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 Serif"/>
              <a:buNone/>
              <a:defRPr sz="4200"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erif"/>
              <a:buNone/>
              <a:defRPr b="1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595" name="Google Shape;595;p103"/>
          <p:cNvSpPr txBox="1">
            <a:spLocks noGrp="1"/>
          </p:cNvSpPr>
          <p:nvPr>
            <p:ph type="body" idx="2"/>
          </p:nvPr>
        </p:nvSpPr>
        <p:spPr>
          <a:xfrm>
            <a:off x="2827800" y="1744500"/>
            <a:ext cx="3488400" cy="21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○"/>
              <a:defRPr sz="2000">
                <a:solidFill>
                  <a:schemeClr val="lt1"/>
                </a:solidFill>
              </a:defRPr>
            </a:lvl2pPr>
            <a:lvl3pPr marL="1371600" lvl="2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■"/>
              <a:defRPr sz="2000">
                <a:solidFill>
                  <a:schemeClr val="lt1"/>
                </a:solidFill>
              </a:defRPr>
            </a:lvl3pPr>
            <a:lvl4pPr marL="1828800" lvl="3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  <a:defRPr sz="2000">
                <a:solidFill>
                  <a:schemeClr val="lt1"/>
                </a:solidFill>
              </a:defRPr>
            </a:lvl4pPr>
            <a:lvl5pPr marL="2286000" lvl="4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○"/>
              <a:defRPr sz="2000">
                <a:solidFill>
                  <a:schemeClr val="lt1"/>
                </a:solidFill>
              </a:defRPr>
            </a:lvl5pPr>
            <a:lvl6pPr marL="2743200" lvl="5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■"/>
              <a:defRPr sz="2000">
                <a:solidFill>
                  <a:schemeClr val="lt1"/>
                </a:solidFill>
              </a:defRPr>
            </a:lvl6pPr>
            <a:lvl7pPr marL="3200400" lvl="6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  <a:defRPr sz="2000">
                <a:solidFill>
                  <a:schemeClr val="lt1"/>
                </a:solidFill>
              </a:defRPr>
            </a:lvl7pPr>
            <a:lvl8pPr marL="3657600" lvl="7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○"/>
              <a:defRPr sz="2000">
                <a:solidFill>
                  <a:schemeClr val="lt1"/>
                </a:solidFill>
              </a:defRPr>
            </a:lvl8pPr>
            <a:lvl9pPr marL="4114800" lvl="8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■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6" name="Google Shape;596;p1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7" name="Google Shape;597;p103"/>
          <p:cNvSpPr/>
          <p:nvPr/>
        </p:nvSpPr>
        <p:spPr>
          <a:xfrm flipH="1">
            <a:off x="-2099288" y="669925"/>
            <a:ext cx="4196100" cy="4196100"/>
          </a:xfrm>
          <a:prstGeom prst="pie">
            <a:avLst>
              <a:gd name="adj1" fmla="val 5398085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98" name="Google Shape;598;p103"/>
          <p:cNvSpPr/>
          <p:nvPr/>
        </p:nvSpPr>
        <p:spPr>
          <a:xfrm>
            <a:off x="7053962" y="669925"/>
            <a:ext cx="4196100" cy="4196100"/>
          </a:xfrm>
          <a:prstGeom prst="pie">
            <a:avLst>
              <a:gd name="adj1" fmla="val 5398085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8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32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31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5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01C25"/>
              </a:buClr>
              <a:buSzPts val="5400"/>
              <a:buFont typeface="Roboto Serif"/>
              <a:buNone/>
              <a:defRPr sz="5400" b="1">
                <a:solidFill>
                  <a:srgbClr val="901C25"/>
                </a:solidFill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311700" y="23589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5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254" name="Google Shape;254;p46"/>
          <p:cNvSpPr txBox="1">
            <a:spLocks noGrp="1"/>
          </p:cNvSpPr>
          <p:nvPr>
            <p:ph type="body" idx="1"/>
          </p:nvPr>
        </p:nvSpPr>
        <p:spPr>
          <a:xfrm>
            <a:off x="311700" y="23589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5" name="Google Shape;255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5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boto Serif"/>
              <a:buNone/>
              <a:defRPr sz="54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454" name="Google Shape;454;p79"/>
          <p:cNvSpPr txBox="1">
            <a:spLocks noGrp="1"/>
          </p:cNvSpPr>
          <p:nvPr>
            <p:ph type="body" idx="1"/>
          </p:nvPr>
        </p:nvSpPr>
        <p:spPr>
          <a:xfrm>
            <a:off x="311700" y="23589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55" name="Google Shape;455;p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ndsccenter.org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Relationship Id="rId6" Type="http://schemas.openxmlformats.org/officeDocument/2006/relationships/hyperlink" Target="https://www.dsdiagnosisnetwork.org/" TargetMode="External"/><Relationship Id="rId11" Type="http://schemas.openxmlformats.org/officeDocument/2006/relationships/image" Target="../media/image16.png"/><Relationship Id="rId5" Type="http://schemas.openxmlformats.org/officeDocument/2006/relationships/hyperlink" Target="https://www.p2pusa.org/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s://ndss.org/" TargetMode="External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jacksbasket.org/" TargetMode="Externa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Relationship Id="rId6" Type="http://schemas.openxmlformats.org/officeDocument/2006/relationships/hyperlink" Target="https://lettercase.org/" TargetMode="External"/><Relationship Id="rId11" Type="http://schemas.openxmlformats.org/officeDocument/2006/relationships/image" Target="../media/image19.png"/><Relationship Id="rId5" Type="http://schemas.openxmlformats.org/officeDocument/2006/relationships/hyperlink" Target="https://publications.aap.org/pediatrics/article/149/5/e2022057010/186778/Health-Supervision-for-Children-and-Adolescents" TargetMode="External"/><Relationship Id="rId10" Type="http://schemas.openxmlformats.org/officeDocument/2006/relationships/image" Target="../media/image18.png"/><Relationship Id="rId4" Type="http://schemas.openxmlformats.org/officeDocument/2006/relationships/hyperlink" Target="https://www.risingkites.org/" TargetMode="External"/><Relationship Id="rId9" Type="http://schemas.openxmlformats.org/officeDocument/2006/relationships/hyperlink" Target="https://mdsc.org/centers-of-excellence/national-parents-first-call-center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dsc2u.org/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hyperlink" Target="https://www.globaldownsyndrome.org/medical-care-guidelines-for-adults/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s://ndss.org/resources/download-womens-health-guide" TargetMode="External"/><Relationship Id="rId9" Type="http://schemas.openxmlformats.org/officeDocument/2006/relationships/hyperlink" Target="https://downsyndrometransition.com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lettercase.org/education/medical-professionals/" TargetMode="External"/><Relationship Id="rId3" Type="http://schemas.openxmlformats.org/officeDocument/2006/relationships/hyperlink" Target="https://careds.org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hyperlink" Target="https://www.dsmig-usa.org/" TargetMode="External"/><Relationship Id="rId9" Type="http://schemas.openxmlformats.org/officeDocument/2006/relationships/hyperlink" Target="https://jacksbasket.org/curriculu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p112" descr="Woman kissing at the forehead her daughter with down syndrome (Provided by Getty Images)"/>
          <p:cNvPicPr preferRelativeResize="0"/>
          <p:nvPr/>
        </p:nvPicPr>
        <p:blipFill rotWithShape="1">
          <a:blip r:embed="rId3">
            <a:alphaModFix/>
          </a:blip>
          <a:srcRect l="13492" r="13499"/>
          <a:stretch/>
        </p:blipFill>
        <p:spPr>
          <a:xfrm>
            <a:off x="3509750" y="0"/>
            <a:ext cx="563424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112"/>
          <p:cNvSpPr/>
          <p:nvPr/>
        </p:nvSpPr>
        <p:spPr>
          <a:xfrm rot="-5400000">
            <a:off x="-4783975" y="-2589875"/>
            <a:ext cx="9522600" cy="9522600"/>
          </a:xfrm>
          <a:prstGeom prst="pie">
            <a:avLst>
              <a:gd name="adj1" fmla="val 0"/>
              <a:gd name="adj2" fmla="val 10791941"/>
            </a:avLst>
          </a:prstGeom>
          <a:solidFill>
            <a:srgbClr val="901C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58" name="Google Shape;658;p112"/>
          <p:cNvSpPr txBox="1">
            <a:spLocks noGrp="1"/>
          </p:cNvSpPr>
          <p:nvPr>
            <p:ph type="ctrTitle"/>
          </p:nvPr>
        </p:nvSpPr>
        <p:spPr>
          <a:xfrm>
            <a:off x="311704" y="1463846"/>
            <a:ext cx="47280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Down Syndrome </a:t>
            </a:r>
            <a:endParaRPr/>
          </a:p>
        </p:txBody>
      </p:sp>
      <p:sp>
        <p:nvSpPr>
          <p:cNvPr id="659" name="Google Shape;659;p112"/>
          <p:cNvSpPr txBox="1">
            <a:spLocks noGrp="1"/>
          </p:cNvSpPr>
          <p:nvPr>
            <p:ph type="subTitle" idx="1"/>
          </p:nvPr>
        </p:nvSpPr>
        <p:spPr>
          <a:xfrm>
            <a:off x="311700" y="3437125"/>
            <a:ext cx="3863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2200"/>
              <a:t>And Your Practice</a:t>
            </a:r>
            <a:endParaRPr sz="2200"/>
          </a:p>
        </p:txBody>
      </p:sp>
      <p:pic>
        <p:nvPicPr>
          <p:cNvPr id="660" name="Google Shape;660;p112" title="White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9049" y="4749897"/>
            <a:ext cx="132494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121" descr="Rear view of large group of people cross country running in nature. (Provided by Getty Images)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9845" r="19851"/>
          <a:stretch/>
        </p:blipFill>
        <p:spPr>
          <a:xfrm>
            <a:off x="-1862775" y="0"/>
            <a:ext cx="5143500" cy="5143500"/>
          </a:xfrm>
          <a:prstGeom prst="flowChartDelay">
            <a:avLst/>
          </a:prstGeom>
          <a:ln w="9525" cap="flat" cmpd="sng">
            <a:solidFill>
              <a:srgbClr val="901C2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33" name="Google Shape;733;p121"/>
          <p:cNvSpPr txBox="1">
            <a:spLocks noGrp="1"/>
          </p:cNvSpPr>
          <p:nvPr>
            <p:ph type="subTitle" idx="1"/>
          </p:nvPr>
        </p:nvSpPr>
        <p:spPr>
          <a:xfrm>
            <a:off x="3872000" y="342450"/>
            <a:ext cx="45054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901C25"/>
                </a:solidFill>
              </a:rPr>
              <a:t>Upcoming Event</a:t>
            </a:r>
            <a:endParaRPr>
              <a:solidFill>
                <a:srgbClr val="901C25"/>
              </a:solidFill>
            </a:endParaRPr>
          </a:p>
        </p:txBody>
      </p:sp>
      <p:sp>
        <p:nvSpPr>
          <p:cNvPr id="734" name="Google Shape;734;p121"/>
          <p:cNvSpPr txBox="1">
            <a:spLocks noGrp="1"/>
          </p:cNvSpPr>
          <p:nvPr>
            <p:ph type="body" idx="3"/>
          </p:nvPr>
        </p:nvSpPr>
        <p:spPr>
          <a:xfrm>
            <a:off x="3872000" y="1143350"/>
            <a:ext cx="4505400" cy="5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Get involved in our organization and the Down syndrome community by joining [event name]!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35" name="Google Shape;735;p121"/>
          <p:cNvSpPr txBox="1">
            <a:spLocks noGrp="1"/>
          </p:cNvSpPr>
          <p:nvPr>
            <p:ph type="body" idx="3"/>
          </p:nvPr>
        </p:nvSpPr>
        <p:spPr>
          <a:xfrm>
            <a:off x="6454100" y="3168575"/>
            <a:ext cx="1694700" cy="5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[location]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36" name="Google Shape;736;p121"/>
          <p:cNvSpPr txBox="1">
            <a:spLocks noGrp="1"/>
          </p:cNvSpPr>
          <p:nvPr>
            <p:ph type="body" idx="3"/>
          </p:nvPr>
        </p:nvSpPr>
        <p:spPr>
          <a:xfrm>
            <a:off x="3872000" y="4068050"/>
            <a:ext cx="4505400" cy="5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b="1"/>
              <a:t>Learn more at www.[website].org!</a:t>
            </a:r>
            <a:endParaRPr sz="1600" b="1"/>
          </a:p>
        </p:txBody>
      </p:sp>
      <p:sp>
        <p:nvSpPr>
          <p:cNvPr id="737" name="Google Shape;737;p121"/>
          <p:cNvSpPr txBox="1">
            <a:spLocks noGrp="1"/>
          </p:cNvSpPr>
          <p:nvPr>
            <p:ph type="body" idx="3"/>
          </p:nvPr>
        </p:nvSpPr>
        <p:spPr>
          <a:xfrm>
            <a:off x="4100588" y="3170813"/>
            <a:ext cx="1694700" cy="5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[date/time]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738" name="Google Shape;738;p121" descr="calendar (Provided by Getty Images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0725" y="2192976"/>
            <a:ext cx="694451" cy="69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121" descr="location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4225" y="2190738"/>
            <a:ext cx="694451" cy="69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121" title="Red Log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9014" y="4749890"/>
            <a:ext cx="132497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1C25"/>
        </a:solidFill>
        <a:effectLst/>
      </p:bgPr>
    </p:bg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22"/>
          <p:cNvSpPr txBox="1">
            <a:spLocks noGrp="1"/>
          </p:cNvSpPr>
          <p:nvPr>
            <p:ph type="title"/>
          </p:nvPr>
        </p:nvSpPr>
        <p:spPr>
          <a:xfrm>
            <a:off x="650850" y="1825650"/>
            <a:ext cx="7842300" cy="14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01C25"/>
                </a:solidFill>
              </a:rPr>
              <a:t>Best Practices</a:t>
            </a:r>
            <a:endParaRPr>
              <a:solidFill>
                <a:srgbClr val="901C25"/>
              </a:solidFill>
            </a:endParaRPr>
          </a:p>
        </p:txBody>
      </p:sp>
      <p:pic>
        <p:nvPicPr>
          <p:cNvPr id="746" name="Google Shape;746;p122" title="White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9049" y="4749897"/>
            <a:ext cx="132494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23"/>
          <p:cNvSpPr/>
          <p:nvPr/>
        </p:nvSpPr>
        <p:spPr>
          <a:xfrm>
            <a:off x="0" y="0"/>
            <a:ext cx="2796600" cy="5143500"/>
          </a:xfrm>
          <a:prstGeom prst="rect">
            <a:avLst/>
          </a:prstGeom>
          <a:solidFill>
            <a:srgbClr val="901C2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2" name="Google Shape;752;p123"/>
          <p:cNvSpPr txBox="1">
            <a:spLocks noGrp="1"/>
          </p:cNvSpPr>
          <p:nvPr>
            <p:ph type="subTitle" idx="1"/>
          </p:nvPr>
        </p:nvSpPr>
        <p:spPr>
          <a:xfrm>
            <a:off x="3184125" y="361350"/>
            <a:ext cx="5672100" cy="44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2921"/>
              </a:buClr>
              <a:buSzPts val="1600"/>
              <a:buAutoNum type="arabicPeriod"/>
            </a:pPr>
            <a:r>
              <a:rPr lang="en" sz="1600">
                <a:solidFill>
                  <a:srgbClr val="332921"/>
                </a:solidFill>
              </a:rPr>
              <a:t>Avoid </a:t>
            </a:r>
            <a:r>
              <a:rPr lang="en" sz="1600" b="1">
                <a:solidFill>
                  <a:srgbClr val="332921"/>
                </a:solidFill>
              </a:rPr>
              <a:t>framing</a:t>
            </a:r>
            <a:r>
              <a:rPr lang="en" sz="1600">
                <a:solidFill>
                  <a:srgbClr val="332921"/>
                </a:solidFill>
              </a:rPr>
              <a:t> Down syndrome as “negative” or “bad news,” especially when discussing a new diagnosis.</a:t>
            </a:r>
            <a:endParaRPr sz="1600">
              <a:solidFill>
                <a:srgbClr val="33292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2921"/>
              </a:buClr>
              <a:buSzPts val="1600"/>
              <a:buAutoNum type="arabicPeriod"/>
            </a:pPr>
            <a:r>
              <a:rPr lang="en" sz="1600">
                <a:solidFill>
                  <a:srgbClr val="332921"/>
                </a:solidFill>
              </a:rPr>
              <a:t>Share </a:t>
            </a:r>
            <a:r>
              <a:rPr lang="en" sz="1600" b="1">
                <a:solidFill>
                  <a:srgbClr val="332921"/>
                </a:solidFill>
              </a:rPr>
              <a:t>social</a:t>
            </a:r>
            <a:r>
              <a:rPr lang="en" sz="1600">
                <a:solidFill>
                  <a:srgbClr val="332921"/>
                </a:solidFill>
              </a:rPr>
              <a:t> perspectives and social support resources.</a:t>
            </a:r>
            <a:endParaRPr sz="1600">
              <a:solidFill>
                <a:srgbClr val="33292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2921"/>
              </a:buClr>
              <a:buSzPts val="1600"/>
              <a:buAutoNum type="arabicPeriod"/>
            </a:pPr>
            <a:r>
              <a:rPr lang="en" sz="1600">
                <a:solidFill>
                  <a:srgbClr val="332921"/>
                </a:solidFill>
              </a:rPr>
              <a:t>Encourage office staff to proactively ask caregivers, </a:t>
            </a:r>
            <a:r>
              <a:rPr lang="en" sz="1600" i="1">
                <a:solidFill>
                  <a:srgbClr val="332921"/>
                </a:solidFill>
              </a:rPr>
              <a:t>“Is there anything we can do to </a:t>
            </a:r>
            <a:r>
              <a:rPr lang="en" sz="1600" b="1" i="1">
                <a:solidFill>
                  <a:srgbClr val="332921"/>
                </a:solidFill>
              </a:rPr>
              <a:t>accommodate</a:t>
            </a:r>
            <a:r>
              <a:rPr lang="en" sz="1600" i="1">
                <a:solidFill>
                  <a:srgbClr val="332921"/>
                </a:solidFill>
              </a:rPr>
              <a:t> your loved one?”</a:t>
            </a:r>
            <a:r>
              <a:rPr lang="en" sz="1600">
                <a:solidFill>
                  <a:srgbClr val="332921"/>
                </a:solidFill>
              </a:rPr>
              <a:t> prior to appointments.</a:t>
            </a:r>
            <a:endParaRPr sz="1600">
              <a:solidFill>
                <a:srgbClr val="33292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2921"/>
              </a:buClr>
              <a:buSzPts val="1600"/>
              <a:buAutoNum type="arabicPeriod"/>
            </a:pPr>
            <a:r>
              <a:rPr lang="en" sz="1600">
                <a:solidFill>
                  <a:srgbClr val="332921"/>
                </a:solidFill>
              </a:rPr>
              <a:t>Speak </a:t>
            </a:r>
            <a:r>
              <a:rPr lang="en" sz="1600" b="1">
                <a:solidFill>
                  <a:srgbClr val="332921"/>
                </a:solidFill>
              </a:rPr>
              <a:t>directly</a:t>
            </a:r>
            <a:r>
              <a:rPr lang="en" sz="1600">
                <a:solidFill>
                  <a:srgbClr val="332921"/>
                </a:solidFill>
              </a:rPr>
              <a:t> to people with Down syndrome, not only to caregivers.</a:t>
            </a:r>
            <a:endParaRPr sz="1600">
              <a:solidFill>
                <a:srgbClr val="33292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2921"/>
              </a:buClr>
              <a:buSzPts val="1600"/>
              <a:buAutoNum type="arabicPeriod"/>
            </a:pPr>
            <a:r>
              <a:rPr lang="en" sz="1600">
                <a:solidFill>
                  <a:srgbClr val="332921"/>
                </a:solidFill>
              </a:rPr>
              <a:t>Use </a:t>
            </a:r>
            <a:r>
              <a:rPr lang="en" sz="1600" b="1">
                <a:solidFill>
                  <a:srgbClr val="332921"/>
                </a:solidFill>
              </a:rPr>
              <a:t>visuals aids</a:t>
            </a:r>
            <a:r>
              <a:rPr lang="en" sz="1600">
                <a:solidFill>
                  <a:srgbClr val="332921"/>
                </a:solidFill>
              </a:rPr>
              <a:t> and show diverse photos of people with DS.</a:t>
            </a:r>
            <a:endParaRPr sz="1600">
              <a:solidFill>
                <a:srgbClr val="33292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332921"/>
              </a:buClr>
              <a:buSzPts val="1600"/>
              <a:buAutoNum type="arabicPeriod"/>
            </a:pPr>
            <a:r>
              <a:rPr lang="en" sz="1600">
                <a:solidFill>
                  <a:srgbClr val="332921"/>
                </a:solidFill>
              </a:rPr>
              <a:t>As children grow into adolescence and adulthood, actively </a:t>
            </a:r>
            <a:r>
              <a:rPr lang="en" sz="1600" b="1">
                <a:solidFill>
                  <a:srgbClr val="332921"/>
                </a:solidFill>
              </a:rPr>
              <a:t>involve</a:t>
            </a:r>
            <a:r>
              <a:rPr lang="en" sz="1600">
                <a:solidFill>
                  <a:srgbClr val="332921"/>
                </a:solidFill>
              </a:rPr>
              <a:t> them in their healthcare decisions.</a:t>
            </a:r>
            <a:endParaRPr sz="1600">
              <a:solidFill>
                <a:srgbClr val="332921"/>
              </a:solidFill>
            </a:endParaRPr>
          </a:p>
        </p:txBody>
      </p:sp>
      <p:sp>
        <p:nvSpPr>
          <p:cNvPr id="753" name="Google Shape;753;p123"/>
          <p:cNvSpPr txBox="1">
            <a:spLocks noGrp="1"/>
          </p:cNvSpPr>
          <p:nvPr>
            <p:ph type="title"/>
          </p:nvPr>
        </p:nvSpPr>
        <p:spPr>
          <a:xfrm>
            <a:off x="358950" y="858550"/>
            <a:ext cx="20787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Quick Tips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54" name="Google Shape;754;p123"/>
          <p:cNvSpPr txBox="1">
            <a:spLocks noGrp="1"/>
          </p:cNvSpPr>
          <p:nvPr>
            <p:ph type="title"/>
          </p:nvPr>
        </p:nvSpPr>
        <p:spPr>
          <a:xfrm>
            <a:off x="411319" y="2386975"/>
            <a:ext cx="2026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 b="0">
                <a:solidFill>
                  <a:srgbClr val="FFFFFF"/>
                </a:solidFill>
              </a:rPr>
              <a:t>For a More Inclusive Practice</a:t>
            </a:r>
            <a:endParaRPr sz="2220" b="0">
              <a:solidFill>
                <a:srgbClr val="FFFFFF"/>
              </a:solidFill>
            </a:endParaRPr>
          </a:p>
        </p:txBody>
      </p:sp>
      <p:pic>
        <p:nvPicPr>
          <p:cNvPr id="755" name="Google Shape;755;p123" title="Red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9014" y="4749890"/>
            <a:ext cx="132497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1C25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24"/>
          <p:cNvSpPr txBox="1">
            <a:spLocks noGrp="1"/>
          </p:cNvSpPr>
          <p:nvPr>
            <p:ph type="title"/>
          </p:nvPr>
        </p:nvSpPr>
        <p:spPr>
          <a:xfrm>
            <a:off x="650850" y="1825650"/>
            <a:ext cx="7842300" cy="14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01C25"/>
                </a:solidFill>
              </a:rPr>
              <a:t>Resources</a:t>
            </a:r>
            <a:endParaRPr>
              <a:solidFill>
                <a:srgbClr val="901C25"/>
              </a:solidFill>
            </a:endParaRPr>
          </a:p>
        </p:txBody>
      </p:sp>
      <p:pic>
        <p:nvPicPr>
          <p:cNvPr id="761" name="Google Shape;761;p124" title="White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9049" y="4749897"/>
            <a:ext cx="132494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25"/>
          <p:cNvSpPr/>
          <p:nvPr/>
        </p:nvSpPr>
        <p:spPr>
          <a:xfrm>
            <a:off x="100" y="0"/>
            <a:ext cx="9144000" cy="868800"/>
          </a:xfrm>
          <a:prstGeom prst="rect">
            <a:avLst/>
          </a:prstGeom>
          <a:solidFill>
            <a:srgbClr val="901C2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7" name="Google Shape;767;p125"/>
          <p:cNvSpPr txBox="1">
            <a:spLocks noGrp="1"/>
          </p:cNvSpPr>
          <p:nvPr>
            <p:ph type="body" idx="1"/>
          </p:nvPr>
        </p:nvSpPr>
        <p:spPr>
          <a:xfrm>
            <a:off x="2310025" y="1687950"/>
            <a:ext cx="18690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Provides advocacy, information, education, and support to people with DS and families with an annual conference.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68" name="Google Shape;768;p125"/>
          <p:cNvSpPr txBox="1">
            <a:spLocks noGrp="1"/>
          </p:cNvSpPr>
          <p:nvPr>
            <p:ph type="body" idx="2"/>
          </p:nvPr>
        </p:nvSpPr>
        <p:spPr>
          <a:xfrm>
            <a:off x="6529492" y="1695439"/>
            <a:ext cx="1774800" cy="8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2"/>
                </a:solidFill>
              </a:rPr>
              <a:t>Provides advocacy and information for people with DS and families across the lifespan.</a:t>
            </a:r>
            <a:endParaRPr>
              <a:solidFill>
                <a:srgbClr val="332921"/>
              </a:solidFill>
            </a:endParaRPr>
          </a:p>
        </p:txBody>
      </p:sp>
      <p:sp>
        <p:nvSpPr>
          <p:cNvPr id="769" name="Google Shape;769;p125"/>
          <p:cNvSpPr txBox="1">
            <a:spLocks noGrp="1"/>
          </p:cNvSpPr>
          <p:nvPr>
            <p:ph type="body" idx="3"/>
          </p:nvPr>
        </p:nvSpPr>
        <p:spPr>
          <a:xfrm>
            <a:off x="2310025" y="3656578"/>
            <a:ext cx="18690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rPr lang="en" sz="1080">
                <a:solidFill>
                  <a:srgbClr val="000000"/>
                </a:solidFill>
              </a:rPr>
              <a:t>Provides online support to parents of young children with Down syndrome with an annual retreat.</a:t>
            </a:r>
            <a:endParaRPr sz="1080">
              <a:solidFill>
                <a:srgbClr val="000000"/>
              </a:solidFill>
            </a:endParaRPr>
          </a:p>
        </p:txBody>
      </p:sp>
      <p:sp>
        <p:nvSpPr>
          <p:cNvPr id="770" name="Google Shape;770;p125"/>
          <p:cNvSpPr txBox="1">
            <a:spLocks noGrp="1"/>
          </p:cNvSpPr>
          <p:nvPr>
            <p:ph type="body" idx="4"/>
          </p:nvPr>
        </p:nvSpPr>
        <p:spPr>
          <a:xfrm>
            <a:off x="6529492" y="3749450"/>
            <a:ext cx="16170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32921"/>
                </a:solidFill>
              </a:rPr>
              <a:t>Provides support to parents of children with disabilities.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71" name="Google Shape;771;p125"/>
          <p:cNvSpPr txBox="1">
            <a:spLocks noGrp="1"/>
          </p:cNvSpPr>
          <p:nvPr>
            <p:ph type="title"/>
          </p:nvPr>
        </p:nvSpPr>
        <p:spPr>
          <a:xfrm>
            <a:off x="346500" y="55350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National Organizations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72" name="Google Shape;772;p125"/>
          <p:cNvSpPr txBox="1">
            <a:spLocks noGrp="1"/>
          </p:cNvSpPr>
          <p:nvPr>
            <p:ph type="subTitle" idx="5"/>
          </p:nvPr>
        </p:nvSpPr>
        <p:spPr>
          <a:xfrm>
            <a:off x="368517" y="1278575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Down Syndrome Congress</a:t>
            </a:r>
            <a:endParaRPr sz="1800" b="1" u="sng" dirty="0">
              <a:solidFill>
                <a:schemeClr val="tx1"/>
              </a:solidFill>
            </a:endParaRPr>
          </a:p>
        </p:txBody>
      </p:sp>
      <p:sp>
        <p:nvSpPr>
          <p:cNvPr id="773" name="Google Shape;773;p125"/>
          <p:cNvSpPr txBox="1">
            <a:spLocks noGrp="1"/>
          </p:cNvSpPr>
          <p:nvPr>
            <p:ph type="subTitle" idx="6"/>
          </p:nvPr>
        </p:nvSpPr>
        <p:spPr>
          <a:xfrm>
            <a:off x="5002255" y="1278570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Down Syndrome Society</a:t>
            </a:r>
            <a:endParaRPr sz="1800" b="1" u="sng">
              <a:solidFill>
                <a:schemeClr val="tx1"/>
              </a:solidFill>
            </a:endParaRPr>
          </a:p>
        </p:txBody>
      </p:sp>
      <p:sp>
        <p:nvSpPr>
          <p:cNvPr id="774" name="Google Shape;774;p125"/>
          <p:cNvSpPr txBox="1">
            <a:spLocks noGrp="1"/>
          </p:cNvSpPr>
          <p:nvPr>
            <p:ph type="subTitle" idx="7"/>
          </p:nvPr>
        </p:nvSpPr>
        <p:spPr>
          <a:xfrm>
            <a:off x="5002271" y="3245965"/>
            <a:ext cx="26586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Parent to Parent USA</a:t>
            </a:r>
            <a:endParaRPr sz="1800" b="1" u="sng">
              <a:solidFill>
                <a:schemeClr val="tx1"/>
              </a:solidFill>
            </a:endParaRPr>
          </a:p>
        </p:txBody>
      </p:sp>
      <p:sp>
        <p:nvSpPr>
          <p:cNvPr id="775" name="Google Shape;775;p125"/>
          <p:cNvSpPr txBox="1">
            <a:spLocks noGrp="1"/>
          </p:cNvSpPr>
          <p:nvPr>
            <p:ph type="subTitle" idx="8"/>
          </p:nvPr>
        </p:nvSpPr>
        <p:spPr>
          <a:xfrm>
            <a:off x="396567" y="3245975"/>
            <a:ext cx="39498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 Syndrome Diagnosis Network</a:t>
            </a:r>
            <a:endParaRPr sz="1800" b="1" u="sng">
              <a:solidFill>
                <a:schemeClr val="tx1"/>
              </a:solidFill>
            </a:endParaRPr>
          </a:p>
        </p:txBody>
      </p:sp>
      <p:pic>
        <p:nvPicPr>
          <p:cNvPr id="776" name="Google Shape;776;p125" title="Red Logo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19014" y="4749890"/>
            <a:ext cx="132497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1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4993" y="1915288"/>
            <a:ext cx="1774800" cy="56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1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1943" y="3769740"/>
            <a:ext cx="1440730" cy="5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1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95917" y="1762475"/>
            <a:ext cx="1324976" cy="64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1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95924" y="3689791"/>
            <a:ext cx="1138273" cy="816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26"/>
          <p:cNvSpPr/>
          <p:nvPr/>
        </p:nvSpPr>
        <p:spPr>
          <a:xfrm>
            <a:off x="100" y="0"/>
            <a:ext cx="9144000" cy="868800"/>
          </a:xfrm>
          <a:prstGeom prst="rect">
            <a:avLst/>
          </a:prstGeom>
          <a:solidFill>
            <a:srgbClr val="901C2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6" name="Google Shape;786;p126"/>
          <p:cNvSpPr txBox="1">
            <a:spLocks noGrp="1"/>
          </p:cNvSpPr>
          <p:nvPr>
            <p:ph type="body" idx="1"/>
          </p:nvPr>
        </p:nvSpPr>
        <p:spPr>
          <a:xfrm>
            <a:off x="1673428" y="1755421"/>
            <a:ext cx="2582400" cy="8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Health Supervision for Children and Adolescents With Down Syndrome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87" name="Google Shape;787;p126"/>
          <p:cNvSpPr txBox="1">
            <a:spLocks noGrp="1"/>
          </p:cNvSpPr>
          <p:nvPr>
            <p:ph type="body" idx="2"/>
          </p:nvPr>
        </p:nvSpPr>
        <p:spPr>
          <a:xfrm>
            <a:off x="6284078" y="1805075"/>
            <a:ext cx="23022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2"/>
                </a:solidFill>
              </a:rPr>
              <a:t>Prenatal and Postnatal Resources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788" name="Google Shape;788;p126"/>
          <p:cNvSpPr txBox="1">
            <a:spLocks noGrp="1"/>
          </p:cNvSpPr>
          <p:nvPr>
            <p:ph type="body" idx="3"/>
          </p:nvPr>
        </p:nvSpPr>
        <p:spPr>
          <a:xfrm>
            <a:off x="1673428" y="3882647"/>
            <a:ext cx="26586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Jack’s Baskets</a:t>
            </a:r>
            <a:br>
              <a:rPr lang="en">
                <a:solidFill>
                  <a:srgbClr val="000000"/>
                </a:solidFill>
              </a:rPr>
            </a:br>
            <a:r>
              <a:rPr lang="en" u="sng">
                <a:solidFill>
                  <a:schemeClr val="hlink"/>
                </a:solidFill>
                <a:hlinkClick r:id="rId4"/>
              </a:rPr>
              <a:t>Rising Kites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89" name="Google Shape;789;p126"/>
          <p:cNvSpPr txBox="1">
            <a:spLocks noGrp="1"/>
          </p:cNvSpPr>
          <p:nvPr>
            <p:ph type="title"/>
          </p:nvPr>
        </p:nvSpPr>
        <p:spPr>
          <a:xfrm>
            <a:off x="346500" y="55350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Pediatric Resources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90" name="Google Shape;790;p126"/>
          <p:cNvSpPr txBox="1">
            <a:spLocks noGrp="1"/>
          </p:cNvSpPr>
          <p:nvPr>
            <p:ph type="subTitle" idx="5"/>
          </p:nvPr>
        </p:nvSpPr>
        <p:spPr>
          <a:xfrm>
            <a:off x="1673428" y="1206699"/>
            <a:ext cx="29568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AAP Guidelines</a:t>
            </a:r>
            <a:endParaRPr sz="1800" b="1">
              <a:solidFill>
                <a:schemeClr val="tx1"/>
              </a:solidFill>
            </a:endParaRPr>
          </a:p>
        </p:txBody>
      </p:sp>
      <p:sp>
        <p:nvSpPr>
          <p:cNvPr id="791" name="Google Shape;791;p126"/>
          <p:cNvSpPr txBox="1">
            <a:spLocks noGrp="1"/>
          </p:cNvSpPr>
          <p:nvPr>
            <p:ph type="subTitle" idx="6"/>
          </p:nvPr>
        </p:nvSpPr>
        <p:spPr>
          <a:xfrm>
            <a:off x="4589998" y="1206699"/>
            <a:ext cx="4450874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Lettercase/Down Syndrome Pregnancy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792" name="Google Shape;792;p126"/>
          <p:cNvSpPr txBox="1">
            <a:spLocks noGrp="1"/>
          </p:cNvSpPr>
          <p:nvPr>
            <p:ph type="subTitle" idx="8"/>
          </p:nvPr>
        </p:nvSpPr>
        <p:spPr>
          <a:xfrm>
            <a:off x="1661453" y="3373447"/>
            <a:ext cx="29568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Basket Programs</a:t>
            </a:r>
            <a:endParaRPr sz="1800" b="1">
              <a:solidFill>
                <a:srgbClr val="901C25"/>
              </a:solidFill>
            </a:endParaRPr>
          </a:p>
        </p:txBody>
      </p:sp>
      <p:pic>
        <p:nvPicPr>
          <p:cNvPr id="793" name="Google Shape;793;p126" title="Screenshot 2026-02-12 at 11.07.03 AM.png"/>
          <p:cNvPicPr preferRelativeResize="0"/>
          <p:nvPr/>
        </p:nvPicPr>
        <p:blipFill rotWithShape="1">
          <a:blip r:embed="rId7">
            <a:alphaModFix/>
          </a:blip>
          <a:srcRect l="6120" t="8113"/>
          <a:stretch/>
        </p:blipFill>
        <p:spPr>
          <a:xfrm>
            <a:off x="506534" y="1331525"/>
            <a:ext cx="960610" cy="1239751"/>
          </a:xfrm>
          <a:prstGeom prst="rect">
            <a:avLst/>
          </a:prstGeom>
          <a:noFill/>
          <a:ln w="15800" cap="flat" cmpd="sng">
            <a:solidFill>
              <a:srgbClr val="901C2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4" name="Google Shape;794;p126" title="Red Logo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19014" y="4749890"/>
            <a:ext cx="13249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126"/>
          <p:cNvSpPr txBox="1">
            <a:spLocks noGrp="1"/>
          </p:cNvSpPr>
          <p:nvPr>
            <p:ph type="subTitle" idx="6"/>
          </p:nvPr>
        </p:nvSpPr>
        <p:spPr>
          <a:xfrm>
            <a:off x="4589984" y="337344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Parents First Call Center</a:t>
            </a:r>
            <a:endParaRPr sz="1800" b="1">
              <a:solidFill>
                <a:schemeClr val="tx1"/>
              </a:solidFill>
            </a:endParaRPr>
          </a:p>
        </p:txBody>
      </p:sp>
      <p:pic>
        <p:nvPicPr>
          <p:cNvPr id="796" name="Google Shape;796;p126"/>
          <p:cNvPicPr preferRelativeResize="0"/>
          <p:nvPr/>
        </p:nvPicPr>
        <p:blipFill rotWithShape="1">
          <a:blip r:embed="rId10">
            <a:alphaModFix/>
          </a:blip>
          <a:srcRect l="8554" r="15202"/>
          <a:stretch/>
        </p:blipFill>
        <p:spPr>
          <a:xfrm>
            <a:off x="364472" y="3443225"/>
            <a:ext cx="1244713" cy="10872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7" name="Google Shape;797;p126" title="DownSyndrome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94275" y="1711925"/>
            <a:ext cx="1244867" cy="8837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8" name="Google Shape;798;p126"/>
          <p:cNvPicPr preferRelativeResize="0"/>
          <p:nvPr/>
        </p:nvPicPr>
        <p:blipFill rotWithShape="1">
          <a:blip r:embed="rId12">
            <a:alphaModFix/>
          </a:blip>
          <a:srcRect t="27970" b="29332"/>
          <a:stretch/>
        </p:blipFill>
        <p:spPr>
          <a:xfrm>
            <a:off x="4694297" y="3868087"/>
            <a:ext cx="1422550" cy="607416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126"/>
          <p:cNvSpPr txBox="1">
            <a:spLocks noGrp="1"/>
          </p:cNvSpPr>
          <p:nvPr>
            <p:ph type="body" idx="2"/>
          </p:nvPr>
        </p:nvSpPr>
        <p:spPr>
          <a:xfrm>
            <a:off x="6284072" y="3770099"/>
            <a:ext cx="2064600" cy="8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2"/>
                </a:solidFill>
              </a:rPr>
              <a:t>MDSC call center for expectant parents and medical professionals</a:t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27"/>
          <p:cNvSpPr/>
          <p:nvPr/>
        </p:nvSpPr>
        <p:spPr>
          <a:xfrm>
            <a:off x="100" y="0"/>
            <a:ext cx="9144000" cy="868800"/>
          </a:xfrm>
          <a:prstGeom prst="rect">
            <a:avLst/>
          </a:prstGeom>
          <a:solidFill>
            <a:srgbClr val="901C2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5" name="Google Shape;805;p127"/>
          <p:cNvSpPr txBox="1">
            <a:spLocks noGrp="1"/>
          </p:cNvSpPr>
          <p:nvPr>
            <p:ph type="body" idx="2"/>
          </p:nvPr>
        </p:nvSpPr>
        <p:spPr>
          <a:xfrm>
            <a:off x="6671775" y="1756495"/>
            <a:ext cx="17748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2"/>
                </a:solidFill>
              </a:rPr>
              <a:t>Down Syndrome Clinic 2 (DSC2U)</a:t>
            </a:r>
            <a:endParaRPr>
              <a:solidFill>
                <a:srgbClr val="332921"/>
              </a:solidFill>
            </a:endParaRPr>
          </a:p>
        </p:txBody>
      </p:sp>
      <p:sp>
        <p:nvSpPr>
          <p:cNvPr id="806" name="Google Shape;806;p127"/>
          <p:cNvSpPr txBox="1">
            <a:spLocks noGrp="1"/>
          </p:cNvSpPr>
          <p:nvPr>
            <p:ph type="body" idx="3"/>
          </p:nvPr>
        </p:nvSpPr>
        <p:spPr>
          <a:xfrm>
            <a:off x="1615200" y="1874238"/>
            <a:ext cx="26586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Medical Care Guidelines for Adults with Down Syndrome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07" name="Google Shape;807;p127"/>
          <p:cNvSpPr txBox="1">
            <a:spLocks noGrp="1"/>
          </p:cNvSpPr>
          <p:nvPr>
            <p:ph type="body" idx="4"/>
          </p:nvPr>
        </p:nvSpPr>
        <p:spPr>
          <a:xfrm>
            <a:off x="5745142" y="3699600"/>
            <a:ext cx="2835900" cy="8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32921"/>
                </a:solidFill>
              </a:rPr>
              <a:t>Comprehensive health guide for women with Down syndrome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08" name="Google Shape;808;p127"/>
          <p:cNvSpPr txBox="1">
            <a:spLocks noGrp="1"/>
          </p:cNvSpPr>
          <p:nvPr>
            <p:ph type="title"/>
          </p:nvPr>
        </p:nvSpPr>
        <p:spPr>
          <a:xfrm>
            <a:off x="346500" y="55350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Down Syndrome Resources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09" name="Google Shape;809;p127"/>
          <p:cNvSpPr txBox="1">
            <a:spLocks noGrp="1"/>
          </p:cNvSpPr>
          <p:nvPr>
            <p:ph type="subTitle" idx="6"/>
          </p:nvPr>
        </p:nvSpPr>
        <p:spPr>
          <a:xfrm>
            <a:off x="4590013" y="1175070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rgbClr val="901C2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Individualized Care Plan</a:t>
            </a:r>
            <a:endParaRPr sz="1600" b="1">
              <a:solidFill>
                <a:srgbClr val="901C25"/>
              </a:solidFill>
            </a:endParaRPr>
          </a:p>
        </p:txBody>
      </p:sp>
      <p:sp>
        <p:nvSpPr>
          <p:cNvPr id="810" name="Google Shape;810;p127"/>
          <p:cNvSpPr txBox="1">
            <a:spLocks noGrp="1"/>
          </p:cNvSpPr>
          <p:nvPr>
            <p:ph type="subTitle" idx="7"/>
          </p:nvPr>
        </p:nvSpPr>
        <p:spPr>
          <a:xfrm>
            <a:off x="5745142" y="3112346"/>
            <a:ext cx="31947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rgbClr val="901C2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NDSS Women’s Health Guide</a:t>
            </a:r>
            <a:endParaRPr sz="1600" b="1">
              <a:solidFill>
                <a:srgbClr val="901C25"/>
              </a:solidFill>
            </a:endParaRPr>
          </a:p>
        </p:txBody>
      </p:sp>
      <p:sp>
        <p:nvSpPr>
          <p:cNvPr id="811" name="Google Shape;811;p127"/>
          <p:cNvSpPr txBox="1">
            <a:spLocks noGrp="1"/>
          </p:cNvSpPr>
          <p:nvPr>
            <p:ph type="subTitle" idx="8"/>
          </p:nvPr>
        </p:nvSpPr>
        <p:spPr>
          <a:xfrm>
            <a:off x="1615200" y="1175065"/>
            <a:ext cx="29568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rgbClr val="901C2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 Down Syndrome Foundation Guidelines</a:t>
            </a:r>
            <a:endParaRPr sz="1600" b="1">
              <a:solidFill>
                <a:srgbClr val="901C25"/>
              </a:solidFill>
            </a:endParaRPr>
          </a:p>
        </p:txBody>
      </p:sp>
      <p:pic>
        <p:nvPicPr>
          <p:cNvPr id="812" name="Google Shape;812;p1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950" y="1279674"/>
            <a:ext cx="960600" cy="1239738"/>
          </a:xfrm>
          <a:prstGeom prst="rect">
            <a:avLst/>
          </a:prstGeom>
          <a:noFill/>
          <a:ln w="19050" cap="flat" cmpd="sng">
            <a:solidFill>
              <a:srgbClr val="901C2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3" name="Google Shape;813;p1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83675" y="1670850"/>
            <a:ext cx="1936052" cy="868800"/>
          </a:xfrm>
          <a:prstGeom prst="rect">
            <a:avLst/>
          </a:prstGeom>
          <a:noFill/>
          <a:ln w="19050" cap="flat" cmpd="sng">
            <a:solidFill>
              <a:srgbClr val="901C2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4" name="Google Shape;814;p127" title="Red Logo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19014" y="4749890"/>
            <a:ext cx="13249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127"/>
          <p:cNvSpPr txBox="1">
            <a:spLocks noGrp="1"/>
          </p:cNvSpPr>
          <p:nvPr>
            <p:ph type="body" idx="3"/>
          </p:nvPr>
        </p:nvSpPr>
        <p:spPr>
          <a:xfrm>
            <a:off x="1615200" y="3764919"/>
            <a:ext cx="26586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Guide to transitioning from childhood to adulthood.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16" name="Google Shape;816;p127"/>
          <p:cNvSpPr txBox="1">
            <a:spLocks noGrp="1"/>
          </p:cNvSpPr>
          <p:nvPr>
            <p:ph type="subTitle" idx="8"/>
          </p:nvPr>
        </p:nvSpPr>
        <p:spPr>
          <a:xfrm>
            <a:off x="1615200" y="3067417"/>
            <a:ext cx="29568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rgbClr val="901C25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 Syndrome Transition Handbook</a:t>
            </a:r>
            <a:endParaRPr sz="1600" b="1">
              <a:solidFill>
                <a:srgbClr val="901C25"/>
              </a:solidFill>
            </a:endParaRPr>
          </a:p>
        </p:txBody>
      </p:sp>
      <p:pic>
        <p:nvPicPr>
          <p:cNvPr id="817" name="Google Shape;817;p1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6946" y="3152397"/>
            <a:ext cx="960600" cy="124470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8" name="Google Shape;818;p1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83663" y="3173675"/>
            <a:ext cx="1004869" cy="1299400"/>
          </a:xfrm>
          <a:prstGeom prst="rect">
            <a:avLst/>
          </a:prstGeom>
          <a:noFill/>
          <a:ln w="19050" cap="flat" cmpd="sng">
            <a:solidFill>
              <a:srgbClr val="901C2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28"/>
          <p:cNvSpPr/>
          <p:nvPr/>
        </p:nvSpPr>
        <p:spPr>
          <a:xfrm>
            <a:off x="100" y="0"/>
            <a:ext cx="9144000" cy="868800"/>
          </a:xfrm>
          <a:prstGeom prst="rect">
            <a:avLst/>
          </a:prstGeom>
          <a:solidFill>
            <a:srgbClr val="901C2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4" name="Google Shape;824;p128"/>
          <p:cNvSpPr txBox="1">
            <a:spLocks noGrp="1"/>
          </p:cNvSpPr>
          <p:nvPr>
            <p:ph type="body" idx="2"/>
          </p:nvPr>
        </p:nvSpPr>
        <p:spPr>
          <a:xfrm>
            <a:off x="1616313" y="1611689"/>
            <a:ext cx="1774800" cy="8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605"/>
              <a:buNone/>
            </a:pPr>
            <a:r>
              <a:rPr lang="en">
                <a:solidFill>
                  <a:schemeClr val="lt2"/>
                </a:solidFill>
              </a:rPr>
              <a:t>A Clinical Education Hub for Healthcare Professionals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825" name="Google Shape;825;p128"/>
          <p:cNvSpPr txBox="1">
            <a:spLocks noGrp="1"/>
          </p:cNvSpPr>
          <p:nvPr>
            <p:ph type="body" idx="4"/>
          </p:nvPr>
        </p:nvSpPr>
        <p:spPr>
          <a:xfrm>
            <a:off x="1616313" y="3579079"/>
            <a:ext cx="26586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32921"/>
                </a:solidFill>
              </a:rPr>
              <a:t>Down Syndrome Medical Interest Group (DSMIG)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26" name="Google Shape;826;p128"/>
          <p:cNvSpPr txBox="1">
            <a:spLocks noGrp="1"/>
          </p:cNvSpPr>
          <p:nvPr>
            <p:ph type="title"/>
          </p:nvPr>
        </p:nvSpPr>
        <p:spPr>
          <a:xfrm>
            <a:off x="346500" y="55350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Physician Resources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27" name="Google Shape;827;p128"/>
          <p:cNvSpPr txBox="1">
            <a:spLocks noGrp="1"/>
          </p:cNvSpPr>
          <p:nvPr>
            <p:ph type="subTitle" idx="6"/>
          </p:nvPr>
        </p:nvSpPr>
        <p:spPr>
          <a:xfrm>
            <a:off x="1616313" y="1173770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NDSS Care Down Syndrome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828" name="Google Shape;828;p128"/>
          <p:cNvSpPr txBox="1">
            <a:spLocks noGrp="1"/>
          </p:cNvSpPr>
          <p:nvPr>
            <p:ph type="subTitle" idx="7"/>
          </p:nvPr>
        </p:nvSpPr>
        <p:spPr>
          <a:xfrm>
            <a:off x="1616313" y="3112703"/>
            <a:ext cx="26586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Medical Interest Group</a:t>
            </a:r>
            <a:endParaRPr sz="1800" b="1">
              <a:solidFill>
                <a:schemeClr val="tx1"/>
              </a:solidFill>
            </a:endParaRPr>
          </a:p>
        </p:txBody>
      </p:sp>
      <p:pic>
        <p:nvPicPr>
          <p:cNvPr id="829" name="Google Shape;829;p128" title="Screenshot 2026-02-12 at 11.11.47 AM.png"/>
          <p:cNvPicPr preferRelativeResize="0"/>
          <p:nvPr/>
        </p:nvPicPr>
        <p:blipFill rotWithShape="1">
          <a:blip r:embed="rId5">
            <a:alphaModFix/>
          </a:blip>
          <a:srcRect l="8172" t="14897" r="7667" b="12785"/>
          <a:stretch/>
        </p:blipFill>
        <p:spPr>
          <a:xfrm>
            <a:off x="524375" y="3142702"/>
            <a:ext cx="1030200" cy="1393546"/>
          </a:xfrm>
          <a:prstGeom prst="rect">
            <a:avLst/>
          </a:prstGeom>
          <a:noFill/>
          <a:ln w="19050" cap="flat" cmpd="sng">
            <a:solidFill>
              <a:srgbClr val="901C2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0" name="Google Shape;830;p128" title="Red Log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9014" y="4749890"/>
            <a:ext cx="132497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128" title="Screenshot 2026-02-12 at 3.49.19 PM.png"/>
          <p:cNvPicPr preferRelativeResize="0"/>
          <p:nvPr/>
        </p:nvPicPr>
        <p:blipFill rotWithShape="1">
          <a:blip r:embed="rId7">
            <a:alphaModFix/>
          </a:blip>
          <a:srcRect l="6349" t="13136" r="6436" b="5924"/>
          <a:stretch/>
        </p:blipFill>
        <p:spPr>
          <a:xfrm>
            <a:off x="524363" y="1275073"/>
            <a:ext cx="1030225" cy="1233766"/>
          </a:xfrm>
          <a:prstGeom prst="rect">
            <a:avLst/>
          </a:prstGeom>
          <a:noFill/>
          <a:ln w="19050" cap="flat" cmpd="sng">
            <a:solidFill>
              <a:srgbClr val="901C2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32" name="Google Shape;832;p128"/>
          <p:cNvSpPr txBox="1">
            <a:spLocks noGrp="1"/>
          </p:cNvSpPr>
          <p:nvPr>
            <p:ph type="body" idx="1"/>
          </p:nvPr>
        </p:nvSpPr>
        <p:spPr>
          <a:xfrm>
            <a:off x="6993858" y="1650627"/>
            <a:ext cx="1619700" cy="8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“Brighter Tomorrows” courses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33" name="Google Shape;833;p128"/>
          <p:cNvSpPr txBox="1">
            <a:spLocks noGrp="1"/>
          </p:cNvSpPr>
          <p:nvPr>
            <p:ph type="body" idx="3"/>
          </p:nvPr>
        </p:nvSpPr>
        <p:spPr>
          <a:xfrm>
            <a:off x="6993858" y="3707767"/>
            <a:ext cx="1716600" cy="8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“Communicating Unexpected News” curriculum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34" name="Google Shape;834;p128"/>
          <p:cNvSpPr txBox="1">
            <a:spLocks noGrp="1"/>
          </p:cNvSpPr>
          <p:nvPr>
            <p:ph type="subTitle" idx="5"/>
          </p:nvPr>
        </p:nvSpPr>
        <p:spPr>
          <a:xfrm>
            <a:off x="5423400" y="1199359"/>
            <a:ext cx="29568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Lettercase</a:t>
            </a:r>
            <a:endParaRPr sz="1800" b="1">
              <a:solidFill>
                <a:schemeClr val="tx1"/>
              </a:solidFill>
            </a:endParaRPr>
          </a:p>
        </p:txBody>
      </p:sp>
      <p:sp>
        <p:nvSpPr>
          <p:cNvPr id="835" name="Google Shape;835;p128"/>
          <p:cNvSpPr txBox="1">
            <a:spLocks noGrp="1"/>
          </p:cNvSpPr>
          <p:nvPr>
            <p:ph type="subTitle" idx="8"/>
          </p:nvPr>
        </p:nvSpPr>
        <p:spPr>
          <a:xfrm>
            <a:off x="5423400" y="3129306"/>
            <a:ext cx="29568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Jack’s Basket </a:t>
            </a:r>
            <a:endParaRPr sz="1800" b="1">
              <a:solidFill>
                <a:schemeClr val="tx1"/>
              </a:solidFill>
            </a:endParaRPr>
          </a:p>
        </p:txBody>
      </p:sp>
      <p:pic>
        <p:nvPicPr>
          <p:cNvPr id="836" name="Google Shape;836;p1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32800" y="1713486"/>
            <a:ext cx="1402917" cy="75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1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32800" y="3640145"/>
            <a:ext cx="1402925" cy="1001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1C25"/>
        </a:solidFill>
        <a:effectLst/>
      </p:bgPr>
    </p:bg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29"/>
          <p:cNvSpPr txBox="1">
            <a:spLocks noGrp="1"/>
          </p:cNvSpPr>
          <p:nvPr>
            <p:ph type="title"/>
          </p:nvPr>
        </p:nvSpPr>
        <p:spPr>
          <a:xfrm>
            <a:off x="650850" y="1825650"/>
            <a:ext cx="7842300" cy="14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01C25"/>
                </a:solidFill>
              </a:rPr>
              <a:t>Any Questions?</a:t>
            </a:r>
            <a:endParaRPr>
              <a:solidFill>
                <a:srgbClr val="901C25"/>
              </a:solidFill>
            </a:endParaRPr>
          </a:p>
        </p:txBody>
      </p:sp>
      <p:pic>
        <p:nvPicPr>
          <p:cNvPr id="843" name="Google Shape;843;p129" title="White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9049" y="4749897"/>
            <a:ext cx="132494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1C25"/>
        </a:solidFill>
        <a:effectLst/>
      </p:bgPr>
    </p:bg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13"/>
          <p:cNvSpPr txBox="1">
            <a:spLocks noGrp="1"/>
          </p:cNvSpPr>
          <p:nvPr>
            <p:ph type="body" idx="2"/>
          </p:nvPr>
        </p:nvSpPr>
        <p:spPr>
          <a:xfrm>
            <a:off x="2556900" y="1977300"/>
            <a:ext cx="4030200" cy="18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Roboto"/>
              <a:buChar char="●"/>
            </a:pPr>
            <a:r>
              <a:rPr lang="en" sz="2300"/>
              <a:t>Down Syndrome Basics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Our Organization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Best Practices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Resources</a:t>
            </a:r>
            <a:endParaRPr sz="2300"/>
          </a:p>
        </p:txBody>
      </p:sp>
      <p:sp>
        <p:nvSpPr>
          <p:cNvPr id="666" name="Google Shape;666;p113"/>
          <p:cNvSpPr txBox="1">
            <a:spLocks noGrp="1"/>
          </p:cNvSpPr>
          <p:nvPr>
            <p:ph type="subTitle" idx="1"/>
          </p:nvPr>
        </p:nvSpPr>
        <p:spPr>
          <a:xfrm>
            <a:off x="1032600" y="767525"/>
            <a:ext cx="70788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Today’s Agenda</a:t>
            </a:r>
            <a:endParaRPr/>
          </a:p>
        </p:txBody>
      </p:sp>
      <p:pic>
        <p:nvPicPr>
          <p:cNvPr id="667" name="Google Shape;667;p113" title="White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9049" y="4749897"/>
            <a:ext cx="132494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1C25"/>
        </a:solidFill>
        <a:effectLst/>
      </p:bgPr>
    </p:bg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14"/>
          <p:cNvSpPr txBox="1">
            <a:spLocks noGrp="1"/>
          </p:cNvSpPr>
          <p:nvPr>
            <p:ph type="title"/>
          </p:nvPr>
        </p:nvSpPr>
        <p:spPr>
          <a:xfrm>
            <a:off x="650850" y="1825650"/>
            <a:ext cx="7842300" cy="14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01C25"/>
                </a:solidFill>
              </a:rPr>
              <a:t>Down Syndrome Basics</a:t>
            </a:r>
            <a:endParaRPr>
              <a:solidFill>
                <a:srgbClr val="901C25"/>
              </a:solidFill>
            </a:endParaRPr>
          </a:p>
        </p:txBody>
      </p:sp>
      <p:pic>
        <p:nvPicPr>
          <p:cNvPr id="673" name="Google Shape;673;p114" title="White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9049" y="4749897"/>
            <a:ext cx="132494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15"/>
          <p:cNvSpPr txBox="1">
            <a:spLocks noGrp="1"/>
          </p:cNvSpPr>
          <p:nvPr>
            <p:ph type="subTitle" idx="2"/>
          </p:nvPr>
        </p:nvSpPr>
        <p:spPr>
          <a:xfrm>
            <a:off x="601650" y="298625"/>
            <a:ext cx="79407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901C25"/>
                </a:solidFill>
              </a:rPr>
              <a:t>What Is Down Syndrome?</a:t>
            </a:r>
            <a:endParaRPr>
              <a:solidFill>
                <a:srgbClr val="901C25"/>
              </a:solidFill>
            </a:endParaRPr>
          </a:p>
        </p:txBody>
      </p:sp>
      <p:pic>
        <p:nvPicPr>
          <p:cNvPr id="679" name="Google Shape;679;p115" title="Down Syndrome Photo Ben and Andy.JP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28220" r="5113"/>
          <a:stretch/>
        </p:blipFill>
        <p:spPr>
          <a:xfrm>
            <a:off x="471125" y="1278125"/>
            <a:ext cx="3309900" cy="3309900"/>
          </a:xfrm>
          <a:prstGeom prst="ellipse">
            <a:avLst/>
          </a:prstGeom>
          <a:ln w="9525" cap="flat" cmpd="sng">
            <a:solidFill>
              <a:srgbClr val="901C2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80" name="Google Shape;680;p115"/>
          <p:cNvSpPr txBox="1"/>
          <p:nvPr/>
        </p:nvSpPr>
        <p:spPr>
          <a:xfrm>
            <a:off x="3781025" y="1014575"/>
            <a:ext cx="4761300" cy="3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Down syndrome (DS) is caused by extra material of </a:t>
            </a:r>
            <a:r>
              <a:rPr lang="en" sz="12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chromosome 21</a:t>
            </a: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1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Roboto"/>
              <a:buChar char="○"/>
            </a:pPr>
            <a:r>
              <a:rPr lang="en" sz="11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Trisomy 21 (most common)</a:t>
            </a:r>
            <a:r>
              <a:rPr lang="en" sz="1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: Three full copies of chromosome 21</a:t>
            </a:r>
            <a:endParaRPr sz="1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Roboto"/>
              <a:buChar char="○"/>
            </a:pPr>
            <a:r>
              <a:rPr lang="en" sz="11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Translocation</a:t>
            </a:r>
            <a:r>
              <a:rPr lang="en" sz="1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: Partial or full copy of chromosome 21 attached to another chromosome</a:t>
            </a:r>
            <a:endParaRPr sz="1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Roboto"/>
              <a:buChar char="○"/>
            </a:pPr>
            <a:r>
              <a:rPr lang="en" sz="11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Mosaicism</a:t>
            </a:r>
            <a:r>
              <a:rPr lang="en" sz="1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: Some cells have three copies of chromosome 21 and some have two copies</a:t>
            </a:r>
            <a:endParaRPr sz="1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DS is associated with some level of </a:t>
            </a:r>
            <a:r>
              <a:rPr lang="en" sz="12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intellectual disability</a:t>
            </a: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and an increased likelihood of certain </a:t>
            </a:r>
            <a:r>
              <a:rPr lang="en" sz="12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health conditions</a:t>
            </a: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, such as heart defects.</a:t>
            </a:r>
            <a:endParaRPr sz="1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People with Down syndrome attend school, work, build meaningful relationships, participate in decisions that affect them, vote, and contribute to their communities in many ways.</a:t>
            </a:r>
            <a:endParaRPr sz="1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2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The average life expectancy for people with DS is about 60.</a:t>
            </a:r>
            <a:endParaRPr sz="1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81" name="Google Shape;681;p115" title="Red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9014" y="4749890"/>
            <a:ext cx="132497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16"/>
          <p:cNvSpPr txBox="1">
            <a:spLocks noGrp="1"/>
          </p:cNvSpPr>
          <p:nvPr>
            <p:ph type="subTitle" idx="2"/>
          </p:nvPr>
        </p:nvSpPr>
        <p:spPr>
          <a:xfrm>
            <a:off x="601650" y="298625"/>
            <a:ext cx="79407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901C25"/>
                </a:solidFill>
              </a:rPr>
              <a:t>Who Does DS Affect?</a:t>
            </a:r>
            <a:endParaRPr>
              <a:solidFill>
                <a:srgbClr val="901C25"/>
              </a:solidFill>
            </a:endParaRPr>
          </a:p>
        </p:txBody>
      </p:sp>
      <p:pic>
        <p:nvPicPr>
          <p:cNvPr id="687" name="Google Shape;687;p116" title="Down Syndrome Photo Landon.JP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4460" b="28873"/>
          <a:stretch/>
        </p:blipFill>
        <p:spPr>
          <a:xfrm>
            <a:off x="471125" y="1278125"/>
            <a:ext cx="3309900" cy="3309900"/>
          </a:xfrm>
          <a:prstGeom prst="ellipse">
            <a:avLst/>
          </a:prstGeom>
          <a:ln w="9525" cap="flat" cmpd="sng">
            <a:solidFill>
              <a:srgbClr val="901C2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88" name="Google Shape;688;p116"/>
          <p:cNvSpPr txBox="1"/>
          <p:nvPr/>
        </p:nvSpPr>
        <p:spPr>
          <a:xfrm>
            <a:off x="3968500" y="1179600"/>
            <a:ext cx="4555800" cy="3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Roboto"/>
              <a:buChar char="●"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Babies with Down syndrome can be born to parents of </a:t>
            </a:r>
            <a:r>
              <a:rPr lang="en" sz="1300" b="1">
                <a:latin typeface="Roboto"/>
                <a:ea typeface="Roboto"/>
                <a:cs typeface="Roboto"/>
                <a:sym typeface="Roboto"/>
              </a:rPr>
              <a:t>any age</a:t>
            </a:r>
            <a:r>
              <a:rPr lang="en" sz="1300">
                <a:latin typeface="Roboto"/>
                <a:ea typeface="Roboto"/>
                <a:cs typeface="Roboto"/>
                <a:sym typeface="Roboto"/>
              </a:rPr>
              <a:t>. 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Roboto"/>
              <a:buChar char="○"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While older parents have a higher individual likelihood, younger parents have more babies overall and therefore account for a larger number of births of babies with DS.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Roboto Medium"/>
              <a:buChar char="●"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DS occurs </a:t>
            </a:r>
            <a:r>
              <a:rPr lang="en" sz="1300" b="1">
                <a:latin typeface="Roboto"/>
                <a:ea typeface="Roboto"/>
                <a:cs typeface="Roboto"/>
                <a:sym typeface="Roboto"/>
              </a:rPr>
              <a:t>equally</a:t>
            </a:r>
            <a:r>
              <a:rPr lang="en" sz="1300">
                <a:latin typeface="Roboto"/>
                <a:ea typeface="Roboto"/>
                <a:cs typeface="Roboto"/>
                <a:sym typeface="Roboto"/>
              </a:rPr>
              <a:t> in people of all ethnic, racial, religious, and socioeconomic groups.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300"/>
              <a:buFont typeface="Roboto Medium"/>
              <a:buChar char="●"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In [your local region] </a:t>
            </a:r>
            <a:r>
              <a:rPr lang="en" sz="1300" b="1">
                <a:latin typeface="Roboto"/>
                <a:ea typeface="Roboto"/>
                <a:cs typeface="Roboto"/>
                <a:sym typeface="Roboto"/>
              </a:rPr>
              <a:t>[#]</a:t>
            </a:r>
            <a:r>
              <a:rPr lang="en" sz="1300">
                <a:latin typeface="Roboto"/>
                <a:ea typeface="Roboto"/>
                <a:cs typeface="Roboto"/>
                <a:sym typeface="Roboto"/>
              </a:rPr>
              <a:t> babies are expected to be born with DS each year.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89" name="Google Shape;689;p116" title="Red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9014" y="4749890"/>
            <a:ext cx="132497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1C25"/>
        </a:solid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17"/>
          <p:cNvSpPr txBox="1">
            <a:spLocks noGrp="1"/>
          </p:cNvSpPr>
          <p:nvPr>
            <p:ph type="title"/>
          </p:nvPr>
        </p:nvSpPr>
        <p:spPr>
          <a:xfrm>
            <a:off x="650850" y="1825650"/>
            <a:ext cx="7842300" cy="14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01C25"/>
                </a:solidFill>
              </a:rPr>
              <a:t>Our Organization</a:t>
            </a:r>
            <a:endParaRPr>
              <a:solidFill>
                <a:srgbClr val="901C25"/>
              </a:solidFill>
            </a:endParaRPr>
          </a:p>
        </p:txBody>
      </p:sp>
      <p:pic>
        <p:nvPicPr>
          <p:cNvPr id="695" name="Google Shape;695;p117" title="White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9049" y="4749897"/>
            <a:ext cx="132494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1C25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118" descr="Children holding a globe on the beach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675" r="16675"/>
          <a:stretch/>
        </p:blipFill>
        <p:spPr>
          <a:xfrm>
            <a:off x="-1862775" y="0"/>
            <a:ext cx="5143500" cy="5143500"/>
          </a:xfrm>
          <a:prstGeom prst="flowChartDelay">
            <a:avLst/>
          </a:prstGeom>
        </p:spPr>
      </p:pic>
      <p:sp>
        <p:nvSpPr>
          <p:cNvPr id="701" name="Google Shape;701;p118"/>
          <p:cNvSpPr txBox="1">
            <a:spLocks noGrp="1"/>
          </p:cNvSpPr>
          <p:nvPr>
            <p:ph type="subTitle" idx="1"/>
          </p:nvPr>
        </p:nvSpPr>
        <p:spPr>
          <a:xfrm>
            <a:off x="3506875" y="1374025"/>
            <a:ext cx="54582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[Organization]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702" name="Google Shape;702;p118"/>
          <p:cNvSpPr txBox="1">
            <a:spLocks noGrp="1"/>
          </p:cNvSpPr>
          <p:nvPr>
            <p:ph type="body" idx="3"/>
          </p:nvPr>
        </p:nvSpPr>
        <p:spPr>
          <a:xfrm>
            <a:off x="3506875" y="2195200"/>
            <a:ext cx="4505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support people with Down syndrome and their loved ones from [life stages served - birth, childhood, adolescence, adulthood, lifespan] across [geographic area].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Our staff include [types of staff - therapists, social workers, family volunteers].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3" name="Google Shape;703;p118" title="White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9049" y="4749897"/>
            <a:ext cx="132494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19"/>
          <p:cNvSpPr txBox="1">
            <a:spLocks noGrp="1"/>
          </p:cNvSpPr>
          <p:nvPr>
            <p:ph type="subTitle" idx="1"/>
          </p:nvPr>
        </p:nvSpPr>
        <p:spPr>
          <a:xfrm>
            <a:off x="1032600" y="257925"/>
            <a:ext cx="7078800" cy="7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901C25"/>
                </a:solidFill>
              </a:rPr>
              <a:t>Programs &amp; Services</a:t>
            </a:r>
            <a:endParaRPr>
              <a:solidFill>
                <a:srgbClr val="901C25"/>
              </a:solidFill>
            </a:endParaRPr>
          </a:p>
        </p:txBody>
      </p:sp>
      <p:pic>
        <p:nvPicPr>
          <p:cNvPr id="709" name="Google Shape;709;p119" descr="Young happy man with Down syndrome with his mentoring friend celebrating success indoors at school. (Provided by Getty Images)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4620" r="8731"/>
          <a:stretch/>
        </p:blipFill>
        <p:spPr>
          <a:xfrm>
            <a:off x="893000" y="1130088"/>
            <a:ext cx="2273700" cy="2273700"/>
          </a:xfrm>
          <a:prstGeom prst="ellipse">
            <a:avLst/>
          </a:prstGeom>
          <a:ln w="9525" cap="flat" cmpd="sng">
            <a:solidFill>
              <a:srgbClr val="901C2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10" name="Google Shape;710;p119"/>
          <p:cNvSpPr txBox="1">
            <a:spLocks noGrp="1"/>
          </p:cNvSpPr>
          <p:nvPr>
            <p:ph type="subTitle" idx="3"/>
          </p:nvPr>
        </p:nvSpPr>
        <p:spPr>
          <a:xfrm>
            <a:off x="956150" y="3552263"/>
            <a:ext cx="2147400" cy="2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901C25"/>
                </a:solidFill>
              </a:rPr>
              <a:t>Program/Service</a:t>
            </a:r>
            <a:endParaRPr i="1">
              <a:solidFill>
                <a:srgbClr val="901C25"/>
              </a:solidFill>
            </a:endParaRPr>
          </a:p>
        </p:txBody>
      </p:sp>
      <p:sp>
        <p:nvSpPr>
          <p:cNvPr id="711" name="Google Shape;711;p119"/>
          <p:cNvSpPr txBox="1">
            <a:spLocks noGrp="1"/>
          </p:cNvSpPr>
          <p:nvPr>
            <p:ph type="body" idx="4"/>
          </p:nvPr>
        </p:nvSpPr>
        <p:spPr>
          <a:xfrm>
            <a:off x="956150" y="3810985"/>
            <a:ext cx="2147400" cy="8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Description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Cost: </a:t>
            </a:r>
            <a:r>
              <a:rPr lang="en" b="1">
                <a:solidFill>
                  <a:srgbClr val="000000"/>
                </a:solidFill>
              </a:rPr>
              <a:t>FREE </a:t>
            </a:r>
            <a:r>
              <a:rPr lang="en">
                <a:solidFill>
                  <a:srgbClr val="000000"/>
                </a:solidFill>
              </a:rPr>
              <a:t>[or $ amount]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712" name="Google Shape;712;p119" title="Down Syndrome Photo Megan 2.JPG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l="16666" r="16666"/>
          <a:stretch/>
        </p:blipFill>
        <p:spPr>
          <a:xfrm>
            <a:off x="3435150" y="1121238"/>
            <a:ext cx="2273700" cy="2273700"/>
          </a:xfrm>
          <a:prstGeom prst="ellipse">
            <a:avLst/>
          </a:prstGeom>
          <a:ln w="9525" cap="flat" cmpd="sng">
            <a:solidFill>
              <a:srgbClr val="901C2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13" name="Google Shape;713;p119" title="Down Syndrome Photo Caroline.JPG"/>
          <p:cNvPicPr preferRelativeResize="0">
            <a:picLocks noGrp="1"/>
          </p:cNvPicPr>
          <p:nvPr>
            <p:ph type="pic" idx="6"/>
          </p:nvPr>
        </p:nvPicPr>
        <p:blipFill rotWithShape="1">
          <a:blip r:embed="rId5">
            <a:alphaModFix/>
          </a:blip>
          <a:srcRect l="25240" r="8093"/>
          <a:stretch/>
        </p:blipFill>
        <p:spPr>
          <a:xfrm>
            <a:off x="5977300" y="1130088"/>
            <a:ext cx="2273700" cy="2273700"/>
          </a:xfrm>
          <a:prstGeom prst="ellipse">
            <a:avLst/>
          </a:prstGeom>
          <a:ln w="9525" cap="flat" cmpd="sng">
            <a:solidFill>
              <a:srgbClr val="901C2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14" name="Google Shape;714;p119"/>
          <p:cNvSpPr txBox="1">
            <a:spLocks noGrp="1"/>
          </p:cNvSpPr>
          <p:nvPr>
            <p:ph type="subTitle" idx="7"/>
          </p:nvPr>
        </p:nvSpPr>
        <p:spPr>
          <a:xfrm>
            <a:off x="3498300" y="3552263"/>
            <a:ext cx="2147400" cy="2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/>
              <a:t>Program/Service</a:t>
            </a:r>
            <a:endParaRPr i="1"/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901C25"/>
              </a:solidFill>
            </a:endParaRPr>
          </a:p>
        </p:txBody>
      </p:sp>
      <p:sp>
        <p:nvSpPr>
          <p:cNvPr id="715" name="Google Shape;715;p119"/>
          <p:cNvSpPr txBox="1">
            <a:spLocks noGrp="1"/>
          </p:cNvSpPr>
          <p:nvPr>
            <p:ph type="subTitle" idx="9"/>
          </p:nvPr>
        </p:nvSpPr>
        <p:spPr>
          <a:xfrm>
            <a:off x="6040450" y="3552263"/>
            <a:ext cx="2147400" cy="2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/>
              <a:t>Program/Service</a:t>
            </a:r>
            <a:endParaRPr i="1"/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901C25"/>
              </a:solidFill>
            </a:endParaRPr>
          </a:p>
        </p:txBody>
      </p:sp>
      <p:sp>
        <p:nvSpPr>
          <p:cNvPr id="716" name="Google Shape;716;p119"/>
          <p:cNvSpPr txBox="1">
            <a:spLocks noGrp="1"/>
          </p:cNvSpPr>
          <p:nvPr>
            <p:ph type="body" idx="8"/>
          </p:nvPr>
        </p:nvSpPr>
        <p:spPr>
          <a:xfrm>
            <a:off x="3498300" y="3810975"/>
            <a:ext cx="2147400" cy="7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>
                <a:solidFill>
                  <a:schemeClr val="lt2"/>
                </a:solidFill>
              </a:rPr>
              <a:t>Description</a:t>
            </a:r>
            <a:endParaRPr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>
                <a:solidFill>
                  <a:schemeClr val="lt2"/>
                </a:solidFill>
              </a:rPr>
              <a:t>Cost: </a:t>
            </a:r>
            <a:r>
              <a:rPr lang="en" b="1">
                <a:solidFill>
                  <a:schemeClr val="lt2"/>
                </a:solidFill>
              </a:rPr>
              <a:t>FREE </a:t>
            </a:r>
            <a:r>
              <a:rPr lang="en">
                <a:solidFill>
                  <a:schemeClr val="lt2"/>
                </a:solidFill>
              </a:rPr>
              <a:t>[or $ amount]</a:t>
            </a:r>
            <a:endParaRPr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717" name="Google Shape;717;p119"/>
          <p:cNvSpPr txBox="1">
            <a:spLocks noGrp="1"/>
          </p:cNvSpPr>
          <p:nvPr>
            <p:ph type="body" idx="13"/>
          </p:nvPr>
        </p:nvSpPr>
        <p:spPr>
          <a:xfrm>
            <a:off x="6040450" y="3810985"/>
            <a:ext cx="2147400" cy="8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>
                <a:solidFill>
                  <a:schemeClr val="lt2"/>
                </a:solidFill>
              </a:rPr>
              <a:t>Description</a:t>
            </a:r>
            <a:endParaRPr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>
                <a:solidFill>
                  <a:schemeClr val="lt2"/>
                </a:solidFill>
              </a:rPr>
              <a:t>Cost: </a:t>
            </a:r>
            <a:r>
              <a:rPr lang="en" b="1">
                <a:solidFill>
                  <a:schemeClr val="lt2"/>
                </a:solidFill>
              </a:rPr>
              <a:t>FREE </a:t>
            </a:r>
            <a:r>
              <a:rPr lang="en">
                <a:solidFill>
                  <a:schemeClr val="lt2"/>
                </a:solidFill>
              </a:rPr>
              <a:t>[or $ amount]</a:t>
            </a:r>
            <a:endParaRPr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718" name="Google Shape;718;p119" title="Red Log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9014" y="4749890"/>
            <a:ext cx="132497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0"/>
          <p:cNvSpPr/>
          <p:nvPr/>
        </p:nvSpPr>
        <p:spPr>
          <a:xfrm>
            <a:off x="4103850" y="100"/>
            <a:ext cx="5040300" cy="5143500"/>
          </a:xfrm>
          <a:prstGeom prst="rect">
            <a:avLst/>
          </a:prstGeom>
          <a:solidFill>
            <a:srgbClr val="901C2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4" name="Google Shape;724;p120"/>
          <p:cNvSpPr txBox="1">
            <a:spLocks noGrp="1"/>
          </p:cNvSpPr>
          <p:nvPr>
            <p:ph type="subTitle" idx="1"/>
          </p:nvPr>
        </p:nvSpPr>
        <p:spPr>
          <a:xfrm>
            <a:off x="4734450" y="838300"/>
            <a:ext cx="3726600" cy="39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AutoNum type="arabicPeriod"/>
            </a:pPr>
            <a:r>
              <a:rPr lang="en" i="1">
                <a:solidFill>
                  <a:srgbClr val="FFFFFF"/>
                </a:solidFill>
              </a:rPr>
              <a:t>[step 1]</a:t>
            </a:r>
            <a:endParaRPr i="1">
              <a:solidFill>
                <a:srgbClr val="FFFFFF"/>
              </a:solidFill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AutoNum type="arabicPeriod"/>
            </a:pPr>
            <a:r>
              <a:rPr lang="en" i="1">
                <a:solidFill>
                  <a:srgbClr val="FFFFFF"/>
                </a:solidFill>
              </a:rPr>
              <a:t>[step 2]</a:t>
            </a:r>
            <a:endParaRPr i="1">
              <a:solidFill>
                <a:srgbClr val="FFFFFF"/>
              </a:solidFill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AutoNum type="arabicPeriod"/>
            </a:pPr>
            <a:r>
              <a:rPr lang="en" i="1">
                <a:solidFill>
                  <a:srgbClr val="FFFFFF"/>
                </a:solidFill>
              </a:rPr>
              <a:t>[step 3]</a:t>
            </a:r>
            <a:endParaRPr i="1">
              <a:solidFill>
                <a:srgbClr val="FFFFFF"/>
              </a:solidFill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AutoNum type="arabicPeriod"/>
            </a:pPr>
            <a:r>
              <a:rPr lang="en" i="1">
                <a:solidFill>
                  <a:srgbClr val="FFFFFF"/>
                </a:solidFill>
              </a:rPr>
              <a:t>[step 4]</a:t>
            </a:r>
            <a:endParaRPr i="1">
              <a:solidFill>
                <a:srgbClr val="FFFFFF"/>
              </a:solidFill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AutoNum type="arabicPeriod"/>
            </a:pPr>
            <a:r>
              <a:rPr lang="en" i="1">
                <a:solidFill>
                  <a:srgbClr val="FFFFFF"/>
                </a:solidFill>
              </a:rPr>
              <a:t>[step 5]</a:t>
            </a:r>
            <a:endParaRPr i="1">
              <a:solidFill>
                <a:srgbClr val="FFFFFF"/>
              </a:solidFill>
            </a:endParaRPr>
          </a:p>
        </p:txBody>
      </p:sp>
      <p:sp>
        <p:nvSpPr>
          <p:cNvPr id="725" name="Google Shape;725;p120"/>
          <p:cNvSpPr txBox="1">
            <a:spLocks noGrp="1"/>
          </p:cNvSpPr>
          <p:nvPr>
            <p:ph type="title"/>
          </p:nvPr>
        </p:nvSpPr>
        <p:spPr>
          <a:xfrm>
            <a:off x="667200" y="605250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01C25"/>
                </a:solidFill>
              </a:rPr>
              <a:t>Referral Process</a:t>
            </a:r>
            <a:endParaRPr>
              <a:solidFill>
                <a:srgbClr val="901C25"/>
              </a:solidFill>
            </a:endParaRPr>
          </a:p>
        </p:txBody>
      </p:sp>
      <p:sp>
        <p:nvSpPr>
          <p:cNvPr id="726" name="Google Shape;726;p120"/>
          <p:cNvSpPr txBox="1">
            <a:spLocks noGrp="1"/>
          </p:cNvSpPr>
          <p:nvPr>
            <p:ph type="title"/>
          </p:nvPr>
        </p:nvSpPr>
        <p:spPr>
          <a:xfrm>
            <a:off x="667200" y="2500125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620">
                <a:solidFill>
                  <a:srgbClr val="901C25"/>
                </a:solidFill>
              </a:rPr>
              <a:t>Organization</a:t>
            </a:r>
            <a:endParaRPr sz="1620">
              <a:solidFill>
                <a:srgbClr val="901C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620" b="0">
                <a:solidFill>
                  <a:srgbClr val="332921"/>
                </a:solidFill>
              </a:rPr>
              <a:t>123 St Name</a:t>
            </a:r>
            <a:endParaRPr sz="1620" b="0">
              <a:solidFill>
                <a:srgbClr val="33292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620" b="0">
                <a:solidFill>
                  <a:srgbClr val="332921"/>
                </a:solidFill>
              </a:rPr>
              <a:t>City, State Zip</a:t>
            </a:r>
            <a:endParaRPr sz="1620" b="0">
              <a:solidFill>
                <a:srgbClr val="33292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620" b="0">
                <a:solidFill>
                  <a:srgbClr val="332921"/>
                </a:solidFill>
              </a:rPr>
              <a:t>(123) 456-789</a:t>
            </a:r>
            <a:endParaRPr sz="1620" b="0">
              <a:solidFill>
                <a:srgbClr val="33292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620" b="0">
                <a:solidFill>
                  <a:srgbClr val="332921"/>
                </a:solidFill>
              </a:rPr>
              <a:t>email@example.com</a:t>
            </a:r>
            <a:endParaRPr sz="1620" b="0">
              <a:solidFill>
                <a:srgbClr val="332921"/>
              </a:solidFill>
            </a:endParaRPr>
          </a:p>
        </p:txBody>
      </p:sp>
      <p:pic>
        <p:nvPicPr>
          <p:cNvPr id="727" name="Google Shape;727;p120" title="White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9049" y="4749897"/>
            <a:ext cx="132494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ield Trip">
  <a:themeElements>
    <a:clrScheme name="Simple Light">
      <a:dk1>
        <a:srgbClr val="901C25"/>
      </a:dk1>
      <a:lt1>
        <a:srgbClr val="FFFFFF"/>
      </a:lt1>
      <a:dk2>
        <a:srgbClr val="D9D2E9"/>
      </a:dk2>
      <a:lt2>
        <a:srgbClr val="000000"/>
      </a:lt2>
      <a:accent1>
        <a:srgbClr val="007991"/>
      </a:accent1>
      <a:accent2>
        <a:srgbClr val="FE6D73"/>
      </a:accent2>
      <a:accent3>
        <a:srgbClr val="F3A712"/>
      </a:accent3>
      <a:accent4>
        <a:srgbClr val="998650"/>
      </a:accent4>
      <a:accent5>
        <a:srgbClr val="77966D"/>
      </a:accent5>
      <a:accent6>
        <a:srgbClr val="626D5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ield Trip">
  <a:themeElements>
    <a:clrScheme name="Simple Light">
      <a:dk1>
        <a:srgbClr val="901C25"/>
      </a:dk1>
      <a:lt1>
        <a:srgbClr val="FFFFFF"/>
      </a:lt1>
      <a:dk2>
        <a:srgbClr val="D9D2E9"/>
      </a:dk2>
      <a:lt2>
        <a:srgbClr val="000000"/>
      </a:lt2>
      <a:accent1>
        <a:srgbClr val="007991"/>
      </a:accent1>
      <a:accent2>
        <a:srgbClr val="FE6D73"/>
      </a:accent2>
      <a:accent3>
        <a:srgbClr val="F3A712"/>
      </a:accent3>
      <a:accent4>
        <a:srgbClr val="998650"/>
      </a:accent4>
      <a:accent5>
        <a:srgbClr val="77966D"/>
      </a:accent5>
      <a:accent6>
        <a:srgbClr val="626D5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ield Trip">
  <a:themeElements>
    <a:clrScheme name="Simple Light">
      <a:dk1>
        <a:srgbClr val="351C75"/>
      </a:dk1>
      <a:lt1>
        <a:srgbClr val="EEEEEE"/>
      </a:lt1>
      <a:dk2>
        <a:srgbClr val="D9D2E9"/>
      </a:dk2>
      <a:lt2>
        <a:srgbClr val="000000"/>
      </a:lt2>
      <a:accent1>
        <a:srgbClr val="007991"/>
      </a:accent1>
      <a:accent2>
        <a:srgbClr val="FE6D73"/>
      </a:accent2>
      <a:accent3>
        <a:srgbClr val="F3A712"/>
      </a:accent3>
      <a:accent4>
        <a:srgbClr val="998650"/>
      </a:accent4>
      <a:accent5>
        <a:srgbClr val="77966D"/>
      </a:accent5>
      <a:accent6>
        <a:srgbClr val="626D5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742</Words>
  <Application>Microsoft Office PowerPoint</Application>
  <PresentationFormat>On-screen Show (16:9)</PresentationFormat>
  <Paragraphs>103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Roboto Serif</vt:lpstr>
      <vt:lpstr>Roboto</vt:lpstr>
      <vt:lpstr>Alfa Slab One</vt:lpstr>
      <vt:lpstr>Roboto Serif Medium</vt:lpstr>
      <vt:lpstr>Roboto Medium</vt:lpstr>
      <vt:lpstr>Proxima Nova</vt:lpstr>
      <vt:lpstr>Arial</vt:lpstr>
      <vt:lpstr>Gameday</vt:lpstr>
      <vt:lpstr>Field Trip</vt:lpstr>
      <vt:lpstr>Field Trip</vt:lpstr>
      <vt:lpstr>Field Trip</vt:lpstr>
      <vt:lpstr>Down Syndrome </vt:lpstr>
      <vt:lpstr>PowerPoint Presentation</vt:lpstr>
      <vt:lpstr>Down Syndrome Basics</vt:lpstr>
      <vt:lpstr>PowerPoint Presentation</vt:lpstr>
      <vt:lpstr>PowerPoint Presentation</vt:lpstr>
      <vt:lpstr>Our Organization</vt:lpstr>
      <vt:lpstr>PowerPoint Presentation</vt:lpstr>
      <vt:lpstr>PowerPoint Presentation</vt:lpstr>
      <vt:lpstr>Referral Process</vt:lpstr>
      <vt:lpstr>PowerPoint Presentation</vt:lpstr>
      <vt:lpstr>Best Practices</vt:lpstr>
      <vt:lpstr>Quick Tips</vt:lpstr>
      <vt:lpstr>Resources</vt:lpstr>
      <vt:lpstr>National Organizations</vt:lpstr>
      <vt:lpstr>Pediatric Resources</vt:lpstr>
      <vt:lpstr>Down Syndrome Resources</vt:lpstr>
      <vt:lpstr>Physician Resources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Viviane Pederson</cp:lastModifiedBy>
  <cp:revision>1</cp:revision>
  <dcterms:modified xsi:type="dcterms:W3CDTF">2026-02-12T22:06:46Z</dcterms:modified>
</cp:coreProperties>
</file>